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257" r:id="rId4"/>
    <p:sldId id="258" r:id="rId5"/>
    <p:sldId id="272" r:id="rId6"/>
    <p:sldId id="273" r:id="rId7"/>
    <p:sldId id="261" r:id="rId8"/>
    <p:sldId id="275" r:id="rId9"/>
    <p:sldId id="262" r:id="rId10"/>
    <p:sldId id="289" r:id="rId11"/>
    <p:sldId id="263" r:id="rId12"/>
    <p:sldId id="264" r:id="rId13"/>
    <p:sldId id="276" r:id="rId14"/>
    <p:sldId id="277" r:id="rId15"/>
    <p:sldId id="280" r:id="rId16"/>
    <p:sldId id="278" r:id="rId17"/>
    <p:sldId id="279" r:id="rId18"/>
    <p:sldId id="281" r:id="rId19"/>
    <p:sldId id="282" r:id="rId20"/>
    <p:sldId id="283" r:id="rId21"/>
    <p:sldId id="284" r:id="rId22"/>
    <p:sldId id="285" r:id="rId23"/>
    <p:sldId id="286" r:id="rId24"/>
    <p:sldId id="291" r:id="rId25"/>
    <p:sldId id="270" r:id="rId2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7016"/>
    <a:srgbClr val="CC7F1B"/>
    <a:srgbClr val="001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BD2CF-7AB9-44AC-B357-806C8DF625AC}" v="32" dt="2020-11-19T13:31:42.856"/>
    <p1510:client id="{5C63546C-CF14-4250-BA99-14800003CE5D}" v="6327" dt="2020-11-18T21:27:09.113"/>
    <p1510:client id="{96611AC7-8BB5-5B88-0E61-177C682358E7}" v="345" dt="2020-11-19T14:33:59.830"/>
    <p1510:client id="{BAB4B954-DA0E-425B-A059-CE7631E59474}" v="11" dt="2020-11-19T11:16:19.714"/>
    <p1510:client id="{D5D20693-187C-4A1C-9BC7-AD7371178351}" v="269" dt="2020-11-19T10:51:04.4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38" y="85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0"/>
    </inkml:context>
    <inkml:brush xml:id="br0">
      <inkml:brushProperty name="width" value="0.2" units="cm"/>
      <inkml:brushProperty name="height" value="0.2" units="cm"/>
      <inkml:brushProperty name="color" value="#FFFFFF"/>
    </inkml:brush>
  </inkml:definitions>
  <inkml:trace contextRef="#ctx0" brushRef="#br0">7173 5312 16383 0 0,'0'0'-16383'0'0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9"/>
    </inkml:context>
    <inkml:brush xml:id="br0">
      <inkml:brushProperty name="width" value="0.2" units="cm"/>
      <inkml:brushProperty name="height" value="0.2" units="cm"/>
      <inkml:brushProperty name="color" value="#FFFFFF"/>
    </inkml:brush>
  </inkml:definitions>
  <inkml:trace contextRef="#ctx0" brushRef="#br0">7267 5430 16383 0 0,'0'0'-16383'0'0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0"/>
    </inkml:context>
    <inkml:brush xml:id="br0">
      <inkml:brushProperty name="width" value="0.2" units="cm"/>
      <inkml:brushProperty name="height" value="0.2" units="cm"/>
      <inkml:brushProperty name="color" value="#FFFFFF"/>
    </inkml:brush>
  </inkml:definitions>
  <inkml:trace contextRef="#ctx0" brushRef="#br0">7267 5430 16383 0 0,'0'0'-16383'0'0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1"/>
    </inkml:context>
    <inkml:brush xml:id="br0">
      <inkml:brushProperty name="width" value="0.2" units="cm"/>
      <inkml:brushProperty name="height" value="0.2" units="cm"/>
      <inkml:brushProperty name="color" value="#FFFFFF"/>
    </inkml:brush>
  </inkml:definitions>
  <inkml:trace contextRef="#ctx0" brushRef="#br0">7150 5477 16383 0 0,'0'0'-16383'0'0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2"/>
    </inkml:context>
    <inkml:brush xml:id="br0">
      <inkml:brushProperty name="width" value="0.2" units="cm"/>
      <inkml:brushProperty name="height" value="0.2" units="cm"/>
      <inkml:brushProperty name="color" value="#FFFFFF"/>
    </inkml:brush>
  </inkml:definitions>
  <inkml:trace contextRef="#ctx0" brushRef="#br0">7150 5477 16383 0 0,'0'0'-16383'0'0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3"/>
    </inkml:context>
    <inkml:brush xml:id="br0">
      <inkml:brushProperty name="width" value="0.2" units="cm"/>
      <inkml:brushProperty name="height" value="0.2" units="cm"/>
      <inkml:brushProperty name="color" value="#FFFFFF"/>
    </inkml:brush>
  </inkml:definitions>
  <inkml:trace contextRef="#ctx0" brushRef="#br0">7126 5383 16383 0 0,'0'0'-16383'0'0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4"/>
    </inkml:context>
    <inkml:brush xml:id="br0">
      <inkml:brushProperty name="width" value="0.2" units="cm"/>
      <inkml:brushProperty name="height" value="0.2" units="cm"/>
      <inkml:brushProperty name="color" value="#FFFFFF"/>
    </inkml:brush>
  </inkml:definitions>
  <inkml:trace contextRef="#ctx0" brushRef="#br0">7126 5383 16383 0 0,'0'0'-16383'0'0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5"/>
    </inkml:context>
    <inkml:brush xml:id="br0">
      <inkml:brushProperty name="width" value="0.2" units="cm"/>
      <inkml:brushProperty name="height" value="0.2" units="cm"/>
      <inkml:brushProperty name="color" value="#FFFFFF"/>
    </inkml:brush>
  </inkml:definitions>
  <inkml:trace contextRef="#ctx0" brushRef="#br0">20884 5336 16383 0 0,'0'0'-16383'0'0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6"/>
    </inkml:context>
    <inkml:brush xml:id="br0">
      <inkml:brushProperty name="width" value="0.2" units="cm"/>
      <inkml:brushProperty name="height" value="0.2" units="cm"/>
      <inkml:brushProperty name="color" value="#FFFFFF"/>
    </inkml:brush>
  </inkml:definitions>
  <inkml:trace contextRef="#ctx0" brushRef="#br0">20861 5336 16383 0 0,'0'0'-16383'0'0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7"/>
    </inkml:context>
    <inkml:brush xml:id="br0">
      <inkml:brushProperty name="width" value="0.2" units="cm"/>
      <inkml:brushProperty name="height" value="0.2" units="cm"/>
      <inkml:brushProperty name="color" value="#FFFFFF"/>
    </inkml:brush>
  </inkml:definitions>
  <inkml:trace contextRef="#ctx0" brushRef="#br0">20861 5265 16383 0 0,'0'0'-16383'0'0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8"/>
    </inkml:context>
    <inkml:brush xml:id="br0">
      <inkml:brushProperty name="width" value="0.2" units="cm"/>
      <inkml:brushProperty name="height" value="0.2" units="cm"/>
      <inkml:brushProperty name="color" value="#FFFFFF"/>
    </inkml:brush>
  </inkml:definitions>
  <inkml:trace contextRef="#ctx0" brushRef="#br0">20861 5265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1"/>
    </inkml:context>
    <inkml:brush xml:id="br0">
      <inkml:brushProperty name="width" value="0.2" units="cm"/>
      <inkml:brushProperty name="height" value="0.2" units="cm"/>
      <inkml:brushProperty name="color" value="#FFFFFF"/>
    </inkml:brush>
  </inkml:definitions>
  <inkml:trace contextRef="#ctx0" brushRef="#br0">7173 5265 16383 0 0,'0'0'-16383'0'0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99"/>
    </inkml:context>
    <inkml:brush xml:id="br0">
      <inkml:brushProperty name="width" value="0.2" units="cm"/>
      <inkml:brushProperty name="height" value="0.2" units="cm"/>
      <inkml:brushProperty name="color" value="#FFFFFF"/>
    </inkml:brush>
  </inkml:definitions>
  <inkml:trace contextRef="#ctx0" brushRef="#br0">20979 5359 16383 0 0,'0'0'-16383'0'0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400"/>
    </inkml:context>
    <inkml:brush xml:id="br0">
      <inkml:brushProperty name="width" value="0.2" units="cm"/>
      <inkml:brushProperty name="height" value="0.2" units="cm"/>
      <inkml:brushProperty name="color" value="#FFFFFF"/>
    </inkml:brush>
  </inkml:definitions>
  <inkml:trace contextRef="#ctx0" brushRef="#br0">15899 2137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2"/>
    </inkml:context>
    <inkml:brush xml:id="br0">
      <inkml:brushProperty name="width" value="0.2" units="cm"/>
      <inkml:brushProperty name="height" value="0.2" units="cm"/>
      <inkml:brushProperty name="color" value="#FFFFFF"/>
    </inkml:brush>
  </inkml:definitions>
  <inkml:trace contextRef="#ctx0" brushRef="#br0">7079 5218 16383 0 0,'0'0'-16383'0'0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3"/>
    </inkml:context>
    <inkml:brush xml:id="br0">
      <inkml:brushProperty name="width" value="0.2" units="cm"/>
      <inkml:brushProperty name="height" value="0.2" units="cm"/>
      <inkml:brushProperty name="color" value="#FFFFFF"/>
    </inkml:brush>
  </inkml:definitions>
  <inkml:trace contextRef="#ctx0" brushRef="#br0">7079 5171 16383 0 0,'0'0'-16383'0'0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4"/>
    </inkml:context>
    <inkml:brush xml:id="br0">
      <inkml:brushProperty name="width" value="0.2" units="cm"/>
      <inkml:brushProperty name="height" value="0.2" units="cm"/>
      <inkml:brushProperty name="color" value="#FFFFFF"/>
    </inkml:brush>
  </inkml:definitions>
  <inkml:trace contextRef="#ctx0" brushRef="#br0">7079 5242 16383 0 0,'0'0'-16383'0'0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5"/>
    </inkml:context>
    <inkml:brush xml:id="br0">
      <inkml:brushProperty name="width" value="0.2" units="cm"/>
      <inkml:brushProperty name="height" value="0.2" units="cm"/>
      <inkml:brushProperty name="color" value="#FFFFFF"/>
    </inkml:brush>
  </inkml:definitions>
  <inkml:trace contextRef="#ctx0" brushRef="#br0">7079 5312 16383 0 0,'0'0'-16383'0'0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6"/>
    </inkml:context>
    <inkml:brush xml:id="br0">
      <inkml:brushProperty name="width" value="0.2" units="cm"/>
      <inkml:brushProperty name="height" value="0.2" units="cm"/>
      <inkml:brushProperty name="color" value="#FFFFFF"/>
    </inkml:brush>
  </inkml:definitions>
  <inkml:trace contextRef="#ctx0" brushRef="#br0">7173 5312 16383 0 0,'5'0'0'0'0,"1"0"-16383"0"0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7"/>
    </inkml:context>
    <inkml:brush xml:id="br0">
      <inkml:brushProperty name="width" value="0.2" units="cm"/>
      <inkml:brushProperty name="height" value="0.2" units="cm"/>
      <inkml:brushProperty name="color" value="#FFFFFF"/>
    </inkml:brush>
  </inkml:definitions>
  <inkml:trace contextRef="#ctx0" brushRef="#br0">7267 5312 16383 0 0,'0'0'-16383'0'0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19T09:16:31.388"/>
    </inkml:context>
    <inkml:brush xml:id="br0">
      <inkml:brushProperty name="width" value="0.2" units="cm"/>
      <inkml:brushProperty name="height" value="0.2" units="cm"/>
      <inkml:brushProperty name="color" value="#FFFFFF"/>
    </inkml:brush>
  </inkml:definitions>
  <inkml:trace contextRef="#ctx0" brushRef="#br0">7314 5430 16383 0 0,'0'0'-16383'0'0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9050" y="0"/>
            <a:ext cx="12172950" cy="6857999"/>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0" y="2386076"/>
            <a:ext cx="12192000" cy="607859"/>
          </a:xfrm>
          <a:prstGeom prst="rect">
            <a:avLst/>
          </a:prstGeom>
        </p:spPr>
        <p:txBody>
          <a:bodyPr wrap="square" lIns="0" tIns="0" rIns="0" bIns="0">
            <a:spAutoFit/>
          </a:bodyPr>
          <a:lstStyle>
            <a:lvl1pPr>
              <a:defRPr b="0" i="0">
                <a:solidFill>
                  <a:schemeClr val="tx1"/>
                </a:solidFill>
                <a:latin typeface="LG Smart UI Bold" panose="020B0800000101010101" pitchFamily="50" charset="-127"/>
              </a:defRPr>
            </a:lvl1pPr>
          </a:lstStyle>
          <a:p>
            <a:endParaRPr dirty="0"/>
          </a:p>
        </p:txBody>
      </p:sp>
      <p:sp>
        <p:nvSpPr>
          <p:cNvPr id="3" name="Holder 3"/>
          <p:cNvSpPr>
            <a:spLocks noGrp="1"/>
          </p:cNvSpPr>
          <p:nvPr>
            <p:ph type="subTitle" idx="4"/>
          </p:nvPr>
        </p:nvSpPr>
        <p:spPr>
          <a:xfrm>
            <a:off x="1828800" y="3840480"/>
            <a:ext cx="8534400" cy="238527"/>
          </a:xfrm>
          <a:prstGeom prst="rect">
            <a:avLst/>
          </a:prstGeom>
        </p:spPr>
        <p:txBody>
          <a:bodyPr wrap="square" lIns="0" tIns="0" rIns="0" bIns="0">
            <a:spAutoFit/>
          </a:bodyPr>
          <a:lstStyle>
            <a:lvl1pPr>
              <a:defRPr>
                <a:latin typeface="LG Smart UI Bold" panose="020B0800000101010101" pitchFamily="50" charset="-127"/>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bg1"/>
                </a:solidFill>
                <a:latin typeface="LG Smart UI Bold" panose="020B0800000101010101" pitchFamily="50" charset="-127"/>
                <a:cs typeface="LG Smart UI Bold" panose="020B0800000101010101" pitchFamily="50" charset="-127"/>
              </a:defRPr>
            </a:lvl1pPr>
          </a:lstStyle>
          <a:p>
            <a:endParaRPr dirty="0"/>
          </a:p>
        </p:txBody>
      </p:sp>
      <p:sp>
        <p:nvSpPr>
          <p:cNvPr id="3" name="Holder 3"/>
          <p:cNvSpPr>
            <a:spLocks noGrp="1"/>
          </p:cNvSpPr>
          <p:nvPr>
            <p:ph type="body" idx="1"/>
          </p:nvPr>
        </p:nvSpPr>
        <p:spPr/>
        <p:txBody>
          <a:bodyPr lIns="0" tIns="0" rIns="0" bIns="0"/>
          <a:lstStyle>
            <a:lvl1pPr>
              <a:defRPr sz="1550" b="0" i="0">
                <a:solidFill>
                  <a:srgbClr val="767070"/>
                </a:solidFill>
                <a:latin typeface="LG Smart UI Bold" panose="020B0800000101010101" pitchFamily="50" charset="-127"/>
                <a:cs typeface="LG Smart UI Bold" panose="020B0800000101010101" pitchFamily="50" charset="-127"/>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bg1"/>
                </a:solidFill>
                <a:latin typeface="LG Smart UI Bold" panose="020B0800000101010101" pitchFamily="50" charset="-127"/>
                <a:cs typeface="LG Smart UI Bold" panose="020B0800000101010101" pitchFamily="50" charset="-127"/>
              </a:defRPr>
            </a:lvl1pPr>
          </a:lstStyle>
          <a:p>
            <a:endParaRPr dirty="0"/>
          </a:p>
        </p:txBody>
      </p:sp>
      <p:sp>
        <p:nvSpPr>
          <p:cNvPr id="3" name="Holder 3"/>
          <p:cNvSpPr>
            <a:spLocks noGrp="1"/>
          </p:cNvSpPr>
          <p:nvPr>
            <p:ph sz="half" idx="2"/>
          </p:nvPr>
        </p:nvSpPr>
        <p:spPr>
          <a:xfrm>
            <a:off x="609600" y="1577340"/>
            <a:ext cx="5303520" cy="238527"/>
          </a:xfrm>
          <a:prstGeom prst="rect">
            <a:avLst/>
          </a:prstGeom>
        </p:spPr>
        <p:txBody>
          <a:bodyPr wrap="square" lIns="0" tIns="0" rIns="0" bIns="0">
            <a:spAutoFit/>
          </a:bodyPr>
          <a:lstStyle>
            <a:lvl1pPr>
              <a:defRPr>
                <a:latin typeface="LG Smart UI Bold" panose="020B0800000101010101" pitchFamily="50" charset="-127"/>
              </a:defRPr>
            </a:lvl1pPr>
          </a:lstStyle>
          <a:p>
            <a:endParaRPr dirty="0"/>
          </a:p>
        </p:txBody>
      </p:sp>
      <p:sp>
        <p:nvSpPr>
          <p:cNvPr id="4" name="Holder 4"/>
          <p:cNvSpPr>
            <a:spLocks noGrp="1"/>
          </p:cNvSpPr>
          <p:nvPr>
            <p:ph sz="half" idx="3"/>
          </p:nvPr>
        </p:nvSpPr>
        <p:spPr>
          <a:xfrm>
            <a:off x="6278880" y="1577340"/>
            <a:ext cx="5303520" cy="238527"/>
          </a:xfrm>
          <a:prstGeom prst="rect">
            <a:avLst/>
          </a:prstGeom>
        </p:spPr>
        <p:txBody>
          <a:bodyPr wrap="square" lIns="0" tIns="0" rIns="0" bIns="0">
            <a:spAutoFit/>
          </a:bodyPr>
          <a:lstStyle>
            <a:lvl1pPr>
              <a:defRPr>
                <a:latin typeface="LG Smart UI Bold" panose="020B0800000101010101" pitchFamily="50" charset="-127"/>
              </a:defRPr>
            </a:lvl1pPr>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485774" y="6553200"/>
            <a:ext cx="11706225" cy="123825"/>
          </a:xfrm>
          <a:custGeom>
            <a:avLst/>
            <a:gdLst/>
            <a:ahLst/>
            <a:cxnLst/>
            <a:rect l="l" t="t" r="r" b="b"/>
            <a:pathLst>
              <a:path w="11706225" h="123825">
                <a:moveTo>
                  <a:pt x="0" y="123825"/>
                </a:moveTo>
                <a:lnTo>
                  <a:pt x="11706225" y="123825"/>
                </a:lnTo>
                <a:lnTo>
                  <a:pt x="11706225" y="0"/>
                </a:lnTo>
                <a:lnTo>
                  <a:pt x="0" y="0"/>
                </a:lnTo>
                <a:lnTo>
                  <a:pt x="0" y="123825"/>
                </a:lnTo>
                <a:close/>
              </a:path>
            </a:pathLst>
          </a:custGeom>
          <a:solidFill>
            <a:srgbClr val="9A7757"/>
          </a:solidFill>
        </p:spPr>
        <p:txBody>
          <a:bodyPr wrap="square" lIns="0" tIns="0" rIns="0" bIns="0" rtlCol="0"/>
          <a:lstStyle/>
          <a:p>
            <a:endParaRPr/>
          </a:p>
        </p:txBody>
      </p:sp>
      <p:sp>
        <p:nvSpPr>
          <p:cNvPr id="19" name="bg object 19"/>
          <p:cNvSpPr/>
          <p:nvPr/>
        </p:nvSpPr>
        <p:spPr>
          <a:xfrm>
            <a:off x="314324" y="0"/>
            <a:ext cx="11877675" cy="6553200"/>
          </a:xfrm>
          <a:custGeom>
            <a:avLst/>
            <a:gdLst/>
            <a:ahLst/>
            <a:cxnLst/>
            <a:rect l="l" t="t" r="r" b="b"/>
            <a:pathLst>
              <a:path w="11877675" h="6553200">
                <a:moveTo>
                  <a:pt x="0" y="6553200"/>
                </a:moveTo>
                <a:lnTo>
                  <a:pt x="11877674" y="6553200"/>
                </a:lnTo>
                <a:lnTo>
                  <a:pt x="11877675" y="0"/>
                </a:lnTo>
                <a:lnTo>
                  <a:pt x="0" y="0"/>
                </a:lnTo>
                <a:lnTo>
                  <a:pt x="0" y="6553200"/>
                </a:lnTo>
                <a:close/>
              </a:path>
            </a:pathLst>
          </a:custGeom>
          <a:solidFill>
            <a:srgbClr val="001F5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950" b="0" i="0">
                <a:solidFill>
                  <a:schemeClr val="bg1"/>
                </a:solidFill>
                <a:latin typeface="LG Smart UI Bold" panose="020B0800000101010101" pitchFamily="50" charset="-127"/>
                <a:cs typeface="LG Smart UI Bold" panose="020B0800000101010101" pitchFamily="50" charset="-127"/>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9050" y="0"/>
            <a:ext cx="12172950" cy="6857999"/>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0" y="2386076"/>
            <a:ext cx="12192000" cy="17049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bg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550" b="0" i="0">
                <a:solidFill>
                  <a:srgbClr val="767070"/>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bg1"/>
                </a:solidFill>
                <a:latin typeface="Arial Black"/>
                <a:cs typeface="Arial Blac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12191999" cy="685799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485774" y="6553200"/>
            <a:ext cx="11706225" cy="123825"/>
          </a:xfrm>
          <a:custGeom>
            <a:avLst/>
            <a:gdLst/>
            <a:ahLst/>
            <a:cxnLst/>
            <a:rect l="l" t="t" r="r" b="b"/>
            <a:pathLst>
              <a:path w="11706225" h="123825">
                <a:moveTo>
                  <a:pt x="0" y="123825"/>
                </a:moveTo>
                <a:lnTo>
                  <a:pt x="11706225" y="123825"/>
                </a:lnTo>
                <a:lnTo>
                  <a:pt x="11706225" y="0"/>
                </a:lnTo>
                <a:lnTo>
                  <a:pt x="0" y="0"/>
                </a:lnTo>
                <a:lnTo>
                  <a:pt x="0" y="123825"/>
                </a:lnTo>
                <a:close/>
              </a:path>
            </a:pathLst>
          </a:custGeom>
          <a:solidFill>
            <a:srgbClr val="9A7757"/>
          </a:solidFill>
        </p:spPr>
        <p:txBody>
          <a:bodyPr wrap="square" lIns="0" tIns="0" rIns="0" bIns="0" rtlCol="0"/>
          <a:lstStyle/>
          <a:p>
            <a:endParaRPr/>
          </a:p>
        </p:txBody>
      </p:sp>
      <p:sp>
        <p:nvSpPr>
          <p:cNvPr id="19" name="bg object 19"/>
          <p:cNvSpPr/>
          <p:nvPr/>
        </p:nvSpPr>
        <p:spPr>
          <a:xfrm>
            <a:off x="314324" y="0"/>
            <a:ext cx="11877675" cy="6553200"/>
          </a:xfrm>
          <a:custGeom>
            <a:avLst/>
            <a:gdLst/>
            <a:ahLst/>
            <a:cxnLst/>
            <a:rect l="l" t="t" r="r" b="b"/>
            <a:pathLst>
              <a:path w="11877675" h="6553200">
                <a:moveTo>
                  <a:pt x="0" y="6553200"/>
                </a:moveTo>
                <a:lnTo>
                  <a:pt x="11877674" y="6553200"/>
                </a:lnTo>
                <a:lnTo>
                  <a:pt x="11877675" y="0"/>
                </a:lnTo>
                <a:lnTo>
                  <a:pt x="0" y="0"/>
                </a:lnTo>
                <a:lnTo>
                  <a:pt x="0" y="6553200"/>
                </a:lnTo>
                <a:close/>
              </a:path>
            </a:pathLst>
          </a:custGeom>
          <a:solidFill>
            <a:srgbClr val="001F5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950" b="0" i="0">
                <a:solidFill>
                  <a:schemeClr val="bg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47015" y="1111885"/>
            <a:ext cx="11697969" cy="607859"/>
          </a:xfrm>
          <a:prstGeom prst="rect">
            <a:avLst/>
          </a:prstGeom>
        </p:spPr>
        <p:txBody>
          <a:bodyPr wrap="square" lIns="0" tIns="0" rIns="0" bIns="0">
            <a:spAutoFit/>
          </a:bodyPr>
          <a:lstStyle>
            <a:lvl1pPr>
              <a:defRPr sz="3950" b="0" i="0">
                <a:solidFill>
                  <a:schemeClr val="bg1"/>
                </a:solidFill>
                <a:latin typeface="Arial Black"/>
                <a:cs typeface="Arial Black"/>
              </a:defRPr>
            </a:lvl1pPr>
          </a:lstStyle>
          <a:p>
            <a:endParaRPr dirty="0"/>
          </a:p>
        </p:txBody>
      </p:sp>
      <p:sp>
        <p:nvSpPr>
          <p:cNvPr id="3" name="Holder 3"/>
          <p:cNvSpPr>
            <a:spLocks noGrp="1"/>
          </p:cNvSpPr>
          <p:nvPr>
            <p:ph type="body" idx="1"/>
          </p:nvPr>
        </p:nvSpPr>
        <p:spPr>
          <a:xfrm>
            <a:off x="1326768" y="2265235"/>
            <a:ext cx="9538462" cy="238527"/>
          </a:xfrm>
          <a:prstGeom prst="rect">
            <a:avLst/>
          </a:prstGeom>
        </p:spPr>
        <p:txBody>
          <a:bodyPr wrap="square" lIns="0" tIns="0" rIns="0" bIns="0">
            <a:spAutoFit/>
          </a:bodyPr>
          <a:lstStyle>
            <a:lvl1pPr>
              <a:defRPr sz="1550" b="0" i="0">
                <a:solidFill>
                  <a:srgbClr val="767070"/>
                </a:solidFill>
                <a:latin typeface="Arial Black"/>
                <a:cs typeface="Arial Black"/>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LG Smart UI Bold" panose="020B0800000101010101" pitchFamily="50" charset="-127"/>
          <a:ea typeface="+mj-ea"/>
          <a:cs typeface="+mj-cs"/>
        </a:defRPr>
      </a:lvl1pPr>
    </p:titleStyle>
    <p:bodyStyle>
      <a:lvl1pPr marL="0">
        <a:defRPr>
          <a:latin typeface="LG Smart UI Bold" panose="020B0800000101010101" pitchFamily="50" charset="-12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4916" y="100623"/>
            <a:ext cx="556300" cy="431474"/>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47015" y="1111885"/>
            <a:ext cx="11697969" cy="632460"/>
          </a:xfrm>
          <a:prstGeom prst="rect">
            <a:avLst/>
          </a:prstGeom>
        </p:spPr>
        <p:txBody>
          <a:bodyPr wrap="square" lIns="0" tIns="0" rIns="0" bIns="0">
            <a:spAutoFit/>
          </a:bodyPr>
          <a:lstStyle>
            <a:lvl1pPr>
              <a:defRPr sz="395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1326768" y="2265235"/>
            <a:ext cx="9538462" cy="1484629"/>
          </a:xfrm>
          <a:prstGeom prst="rect">
            <a:avLst/>
          </a:prstGeom>
        </p:spPr>
        <p:txBody>
          <a:bodyPr wrap="square" lIns="0" tIns="0" rIns="0" bIns="0">
            <a:spAutoFit/>
          </a:bodyPr>
          <a:lstStyle>
            <a:lvl1pPr>
              <a:defRPr sz="1550" b="0" i="0">
                <a:solidFill>
                  <a:srgbClr val="767070"/>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y-977/UBQ-/tree/main/code/Receiver_ARDUINO" TargetMode="External"/><Relationship Id="rId2" Type="http://schemas.openxmlformats.org/officeDocument/2006/relationships/hyperlink" Target="https://github.com/jy-977/UBQ-/tree/main/code" TargetMode="Externa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hyperlink" Target="https://github.com/jy-977/UBQ-/tree/main/code/ChibiOS_i2c_Raspber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26" Type="http://schemas.openxmlformats.org/officeDocument/2006/relationships/customXml" Target="../ink/ink21.xml"/><Relationship Id="rId3" Type="http://schemas.openxmlformats.org/officeDocument/2006/relationships/image" Target="../media/image44.png"/><Relationship Id="rId21" Type="http://schemas.openxmlformats.org/officeDocument/2006/relationships/customXml" Target="../ink/ink16.xml"/><Relationship Id="rId7" Type="http://schemas.openxmlformats.org/officeDocument/2006/relationships/customXml" Target="../ink/ink3.xml"/><Relationship Id="rId12" Type="http://schemas.openxmlformats.org/officeDocument/2006/relationships/image" Target="../media/image420.png"/><Relationship Id="rId17" Type="http://schemas.openxmlformats.org/officeDocument/2006/relationships/customXml" Target="../ink/ink12.xml"/><Relationship Id="rId25" Type="http://schemas.openxmlformats.org/officeDocument/2006/relationships/customXml" Target="../ink/ink20.xml"/><Relationship Id="rId2" Type="http://schemas.openxmlformats.org/officeDocument/2006/relationships/image" Target="../media/image43.png"/><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customXml" Target="../ink/ink7.xml"/><Relationship Id="rId24" Type="http://schemas.openxmlformats.org/officeDocument/2006/relationships/customXml" Target="../ink/ink19.xml"/><Relationship Id="rId5" Type="http://schemas.openxmlformats.org/officeDocument/2006/relationships/image" Target="../media/image410.png"/><Relationship Id="rId15" Type="http://schemas.openxmlformats.org/officeDocument/2006/relationships/customXml" Target="../ink/ink10.xml"/><Relationship Id="rId23" Type="http://schemas.openxmlformats.org/officeDocument/2006/relationships/customXml" Target="../ink/ink18.xml"/><Relationship Id="rId10" Type="http://schemas.openxmlformats.org/officeDocument/2006/relationships/customXml" Target="../ink/ink6.xml"/><Relationship Id="rId19" Type="http://schemas.openxmlformats.org/officeDocument/2006/relationships/customXml" Target="../ink/ink14.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9.xml"/><Relationship Id="rId22" Type="http://schemas.openxmlformats.org/officeDocument/2006/relationships/customXml" Target="../ink/ink1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62750" y="0"/>
            <a:ext cx="5429250" cy="6858000"/>
            <a:chOff x="6762750" y="0"/>
            <a:chExt cx="5429250" cy="6858000"/>
          </a:xfrm>
        </p:grpSpPr>
        <p:sp>
          <p:nvSpPr>
            <p:cNvPr id="3" name="object 3"/>
            <p:cNvSpPr/>
            <p:nvPr/>
          </p:nvSpPr>
          <p:spPr>
            <a:xfrm>
              <a:off x="6762750" y="0"/>
              <a:ext cx="1333500" cy="6858000"/>
            </a:xfrm>
            <a:custGeom>
              <a:avLst/>
              <a:gdLst/>
              <a:ahLst/>
              <a:cxnLst/>
              <a:rect l="l" t="t" r="r" b="b"/>
              <a:pathLst>
                <a:path w="1333500" h="6858000">
                  <a:moveTo>
                    <a:pt x="1333500" y="0"/>
                  </a:moveTo>
                  <a:lnTo>
                    <a:pt x="0" y="0"/>
                  </a:lnTo>
                  <a:lnTo>
                    <a:pt x="0" y="6858000"/>
                  </a:lnTo>
                  <a:lnTo>
                    <a:pt x="1333500" y="6858000"/>
                  </a:lnTo>
                  <a:lnTo>
                    <a:pt x="1333500" y="0"/>
                  </a:lnTo>
                  <a:close/>
                </a:path>
              </a:pathLst>
            </a:custGeom>
            <a:solidFill>
              <a:srgbClr val="9A7757"/>
            </a:solidFill>
          </p:spPr>
          <p:txBody>
            <a:bodyPr wrap="square" lIns="0" tIns="0" rIns="0" bIns="0" rtlCol="0"/>
            <a:lstStyle/>
            <a:p>
              <a:endParaRPr/>
            </a:p>
          </p:txBody>
        </p:sp>
        <p:sp>
          <p:nvSpPr>
            <p:cNvPr id="4" name="object 4"/>
            <p:cNvSpPr/>
            <p:nvPr/>
          </p:nvSpPr>
          <p:spPr>
            <a:xfrm>
              <a:off x="6886575" y="0"/>
              <a:ext cx="5305425" cy="685799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86575" y="0"/>
              <a:ext cx="5295900" cy="6858000"/>
            </a:xfrm>
            <a:custGeom>
              <a:avLst/>
              <a:gdLst/>
              <a:ahLst/>
              <a:cxnLst/>
              <a:rect l="l" t="t" r="r" b="b"/>
              <a:pathLst>
                <a:path w="5295900" h="6858000">
                  <a:moveTo>
                    <a:pt x="5295900" y="0"/>
                  </a:moveTo>
                  <a:lnTo>
                    <a:pt x="0" y="0"/>
                  </a:lnTo>
                  <a:lnTo>
                    <a:pt x="0" y="6858000"/>
                  </a:lnTo>
                  <a:lnTo>
                    <a:pt x="5295900" y="6858000"/>
                  </a:lnTo>
                  <a:lnTo>
                    <a:pt x="5295900" y="0"/>
                  </a:lnTo>
                  <a:close/>
                </a:path>
              </a:pathLst>
            </a:custGeom>
            <a:solidFill>
              <a:srgbClr val="000066">
                <a:alpha val="27842"/>
              </a:srgbClr>
            </a:solidFill>
          </p:spPr>
          <p:txBody>
            <a:bodyPr wrap="square" lIns="0" tIns="0" rIns="0" bIns="0" rtlCol="0"/>
            <a:lstStyle/>
            <a:p>
              <a:endParaRPr/>
            </a:p>
          </p:txBody>
        </p:sp>
        <p:sp>
          <p:nvSpPr>
            <p:cNvPr id="6" name="object 6"/>
            <p:cNvSpPr/>
            <p:nvPr/>
          </p:nvSpPr>
          <p:spPr>
            <a:xfrm>
              <a:off x="9629775" y="1343025"/>
              <a:ext cx="2562225" cy="1704975"/>
            </a:xfrm>
            <a:custGeom>
              <a:avLst/>
              <a:gdLst/>
              <a:ahLst/>
              <a:cxnLst/>
              <a:rect l="l" t="t" r="r" b="b"/>
              <a:pathLst>
                <a:path w="2562225" h="1704975">
                  <a:moveTo>
                    <a:pt x="2562225" y="0"/>
                  </a:moveTo>
                  <a:lnTo>
                    <a:pt x="0" y="0"/>
                  </a:lnTo>
                  <a:lnTo>
                    <a:pt x="0" y="1704975"/>
                  </a:lnTo>
                  <a:lnTo>
                    <a:pt x="2562225" y="1704975"/>
                  </a:lnTo>
                  <a:lnTo>
                    <a:pt x="2562225" y="0"/>
                  </a:lnTo>
                  <a:close/>
                </a:path>
              </a:pathLst>
            </a:custGeom>
            <a:solidFill>
              <a:srgbClr val="001F5F"/>
            </a:solidFill>
          </p:spPr>
          <p:txBody>
            <a:bodyPr wrap="square" lIns="0" tIns="0" rIns="0" bIns="0" rtlCol="0"/>
            <a:lstStyle/>
            <a:p>
              <a:endParaRPr/>
            </a:p>
          </p:txBody>
        </p:sp>
      </p:grpSp>
      <p:sp>
        <p:nvSpPr>
          <p:cNvPr id="7" name="object 7"/>
          <p:cNvSpPr txBox="1"/>
          <p:nvPr/>
        </p:nvSpPr>
        <p:spPr>
          <a:xfrm>
            <a:off x="606107" y="1142328"/>
            <a:ext cx="5890260" cy="2071370"/>
          </a:xfrm>
          <a:prstGeom prst="rect">
            <a:avLst/>
          </a:prstGeom>
        </p:spPr>
        <p:txBody>
          <a:bodyPr vert="horz" wrap="square" lIns="0" tIns="109855" rIns="0" bIns="0" rtlCol="0" anchor="t">
            <a:spAutoFit/>
          </a:bodyPr>
          <a:lstStyle/>
          <a:p>
            <a:pPr marL="52705">
              <a:spcBef>
                <a:spcPts val="865"/>
              </a:spcBef>
            </a:pPr>
            <a:r>
              <a:rPr sz="1550" spc="-175" dirty="0">
                <a:solidFill>
                  <a:srgbClr val="001F5F"/>
                </a:solidFill>
                <a:latin typeface="LG Smart UI Bold" panose="020B0800000101010101" pitchFamily="50" charset="-127"/>
                <a:ea typeface="LG Smart UI Bold"/>
                <a:cs typeface="Arial Black"/>
              </a:rPr>
              <a:t>UDL </a:t>
            </a:r>
            <a:r>
              <a:rPr sz="1550" spc="-135" dirty="0">
                <a:solidFill>
                  <a:srgbClr val="001F5F"/>
                </a:solidFill>
                <a:latin typeface="LG Smart UI Bold" panose="020B0800000101010101" pitchFamily="50" charset="-127"/>
                <a:ea typeface="LG Smart UI Bold"/>
                <a:cs typeface="Arial Black"/>
              </a:rPr>
              <a:t>MINF</a:t>
            </a:r>
            <a:r>
              <a:rPr sz="1550" spc="15" dirty="0">
                <a:solidFill>
                  <a:srgbClr val="001F5F"/>
                </a:solidFill>
                <a:latin typeface="LG Smart UI Bold" panose="020B0800000101010101" pitchFamily="50" charset="-127"/>
                <a:ea typeface="LG Smart UI Bold"/>
                <a:cs typeface="Arial Black"/>
              </a:rPr>
              <a:t> </a:t>
            </a:r>
            <a:r>
              <a:rPr lang="en-US" sz="1550" spc="-80" dirty="0">
                <a:solidFill>
                  <a:srgbClr val="001F5F"/>
                </a:solidFill>
                <a:latin typeface="LG Smart UI Bold" panose="020B0800000101010101" pitchFamily="50" charset="-127"/>
                <a:ea typeface="LG Smart UI Bold"/>
                <a:cs typeface="Arial Black"/>
              </a:rPr>
              <a:t>2020 - 21</a:t>
            </a:r>
            <a:endParaRPr sz="1550" dirty="0">
              <a:latin typeface="LG Smart UI Bold" panose="020B0800000101010101" pitchFamily="50" charset="-127"/>
              <a:cs typeface="Arial Black"/>
            </a:endParaRPr>
          </a:p>
          <a:p>
            <a:pPr>
              <a:lnSpc>
                <a:spcPct val="100000"/>
              </a:lnSpc>
            </a:pPr>
            <a:endParaRPr sz="1500" dirty="0">
              <a:latin typeface="LG Smart UI Bold" panose="020B0800000101010101" pitchFamily="50" charset="-127"/>
              <a:cs typeface="Arial Black"/>
            </a:endParaRPr>
          </a:p>
          <a:p>
            <a:pPr marL="12700">
              <a:lnSpc>
                <a:spcPct val="100000"/>
              </a:lnSpc>
            </a:pPr>
            <a:r>
              <a:rPr sz="4400" b="1" spc="10" dirty="0">
                <a:solidFill>
                  <a:srgbClr val="001F5F"/>
                </a:solidFill>
                <a:latin typeface="Arial"/>
                <a:cs typeface="Arial"/>
              </a:rPr>
              <a:t>Ubiquitous</a:t>
            </a:r>
            <a:endParaRPr sz="4400" dirty="0">
              <a:latin typeface="Arial"/>
              <a:cs typeface="Arial"/>
            </a:endParaRPr>
          </a:p>
          <a:p>
            <a:pPr marL="12700">
              <a:spcBef>
                <a:spcPts val="800"/>
              </a:spcBef>
            </a:pPr>
            <a:r>
              <a:rPr lang="en-US" sz="4400" b="1" spc="620" dirty="0">
                <a:solidFill>
                  <a:srgbClr val="001F5F"/>
                </a:solidFill>
                <a:latin typeface="Arial"/>
                <a:cs typeface="Arial"/>
              </a:rPr>
              <a:t>&amp; </a:t>
            </a:r>
            <a:r>
              <a:rPr sz="4400" b="1" spc="-20" dirty="0">
                <a:solidFill>
                  <a:srgbClr val="001F5F"/>
                </a:solidFill>
                <a:latin typeface="Arial"/>
                <a:cs typeface="Arial"/>
              </a:rPr>
              <a:t>Embedded</a:t>
            </a:r>
            <a:r>
              <a:rPr sz="4400" b="1" spc="-95" dirty="0">
                <a:solidFill>
                  <a:srgbClr val="001F5F"/>
                </a:solidFill>
                <a:latin typeface="Arial"/>
                <a:cs typeface="Arial"/>
              </a:rPr>
              <a:t> </a:t>
            </a:r>
            <a:r>
              <a:rPr sz="4400" b="1" spc="-165" dirty="0">
                <a:solidFill>
                  <a:srgbClr val="001F5F"/>
                </a:solidFill>
                <a:latin typeface="Arial"/>
                <a:cs typeface="Arial"/>
              </a:rPr>
              <a:t>Systems</a:t>
            </a:r>
            <a:endParaRPr sz="4400" dirty="0">
              <a:latin typeface="Arial"/>
              <a:cs typeface="Arial"/>
            </a:endParaRPr>
          </a:p>
        </p:txBody>
      </p:sp>
      <p:sp>
        <p:nvSpPr>
          <p:cNvPr id="8" name="object 8"/>
          <p:cNvSpPr txBox="1"/>
          <p:nvPr/>
        </p:nvSpPr>
        <p:spPr>
          <a:xfrm>
            <a:off x="548640" y="3901122"/>
            <a:ext cx="4525645" cy="1410386"/>
          </a:xfrm>
          <a:prstGeom prst="rect">
            <a:avLst/>
          </a:prstGeom>
        </p:spPr>
        <p:txBody>
          <a:bodyPr vert="horz" wrap="square" lIns="0" tIns="15875" rIns="0" bIns="0" rtlCol="0" anchor="t">
            <a:spAutoFit/>
          </a:bodyPr>
          <a:lstStyle/>
          <a:p>
            <a:pPr marL="12700">
              <a:lnSpc>
                <a:spcPct val="100000"/>
              </a:lnSpc>
              <a:spcBef>
                <a:spcPts val="125"/>
              </a:spcBef>
            </a:pPr>
            <a:r>
              <a:rPr sz="1400" b="1" spc="-45" dirty="0">
                <a:solidFill>
                  <a:srgbClr val="001F5F"/>
                </a:solidFill>
                <a:latin typeface="Arial"/>
                <a:cs typeface="Arial"/>
              </a:rPr>
              <a:t>Team </a:t>
            </a:r>
            <a:r>
              <a:rPr sz="1400" b="1" spc="45" dirty="0">
                <a:solidFill>
                  <a:srgbClr val="001F5F"/>
                </a:solidFill>
                <a:latin typeface="Arial"/>
                <a:cs typeface="Arial"/>
              </a:rPr>
              <a:t>1 </a:t>
            </a:r>
            <a:r>
              <a:rPr sz="1400" b="1" spc="5" dirty="0">
                <a:solidFill>
                  <a:srgbClr val="001F5F"/>
                </a:solidFill>
                <a:latin typeface="Arial"/>
                <a:cs typeface="Arial"/>
              </a:rPr>
              <a:t>Danillo </a:t>
            </a:r>
            <a:r>
              <a:rPr sz="1400" b="1" spc="-20" dirty="0">
                <a:solidFill>
                  <a:srgbClr val="001F5F"/>
                </a:solidFill>
                <a:latin typeface="Arial"/>
                <a:cs typeface="Arial"/>
              </a:rPr>
              <a:t>Lange, </a:t>
            </a:r>
            <a:r>
              <a:rPr sz="1400" b="1" spc="-15" dirty="0">
                <a:solidFill>
                  <a:srgbClr val="001F5F"/>
                </a:solidFill>
                <a:latin typeface="Arial"/>
                <a:cs typeface="Arial"/>
              </a:rPr>
              <a:t>Jeongyun </a:t>
            </a:r>
            <a:r>
              <a:rPr sz="1400" b="1" spc="-50" dirty="0">
                <a:solidFill>
                  <a:srgbClr val="001F5F"/>
                </a:solidFill>
                <a:latin typeface="Arial"/>
                <a:cs typeface="Arial"/>
              </a:rPr>
              <a:t>Lee, </a:t>
            </a:r>
            <a:r>
              <a:rPr sz="1400" b="1" spc="-20" dirty="0">
                <a:solidFill>
                  <a:srgbClr val="001F5F"/>
                </a:solidFill>
                <a:latin typeface="Arial"/>
                <a:cs typeface="Arial"/>
              </a:rPr>
              <a:t>Ronnel</a:t>
            </a:r>
            <a:r>
              <a:rPr sz="1400" b="1" spc="90" dirty="0">
                <a:solidFill>
                  <a:srgbClr val="001F5F"/>
                </a:solidFill>
                <a:latin typeface="Arial"/>
                <a:cs typeface="Arial"/>
              </a:rPr>
              <a:t> </a:t>
            </a:r>
            <a:r>
              <a:rPr lang="en-US" sz="1400" b="1" spc="45" dirty="0">
                <a:solidFill>
                  <a:srgbClr val="001F5F"/>
                </a:solidFill>
                <a:latin typeface="Arial"/>
                <a:cs typeface="Arial"/>
              </a:rPr>
              <a:t>Mathew</a:t>
            </a:r>
            <a:endParaRPr sz="1400" dirty="0">
              <a:latin typeface="Arial"/>
              <a:cs typeface="Arial"/>
            </a:endParaRPr>
          </a:p>
          <a:p>
            <a:pPr>
              <a:lnSpc>
                <a:spcPct val="100000"/>
              </a:lnSpc>
              <a:spcBef>
                <a:spcPts val="25"/>
              </a:spcBef>
            </a:pPr>
            <a:endParaRPr sz="2050" dirty="0">
              <a:latin typeface="Arial"/>
              <a:cs typeface="Arial"/>
            </a:endParaRPr>
          </a:p>
          <a:p>
            <a:pPr marL="69850" marR="796290">
              <a:lnSpc>
                <a:spcPct val="101299"/>
              </a:lnSpc>
            </a:pPr>
            <a:r>
              <a:rPr sz="1400" spc="-114" dirty="0">
                <a:solidFill>
                  <a:srgbClr val="7E7E7E"/>
                </a:solidFill>
                <a:latin typeface="LG Smart UI Bold" panose="020B0800000101010101" pitchFamily="50" charset="-127"/>
                <a:cs typeface="Arial Black"/>
              </a:rPr>
              <a:t>Github </a:t>
            </a:r>
            <a:r>
              <a:rPr sz="1400" spc="-155" dirty="0">
                <a:solidFill>
                  <a:srgbClr val="7E7E7E"/>
                </a:solidFill>
                <a:latin typeface="LG Smart UI Bold" panose="020B0800000101010101" pitchFamily="50" charset="-127"/>
                <a:cs typeface="Arial Black"/>
              </a:rPr>
              <a:t>: </a:t>
            </a:r>
            <a:r>
              <a:rPr sz="1400" spc="-85" dirty="0">
                <a:solidFill>
                  <a:srgbClr val="7E7E7E"/>
                </a:solidFill>
                <a:latin typeface="LG Smart UI Bold" panose="020B0800000101010101" pitchFamily="50" charset="-127"/>
                <a:cs typeface="Arial Black"/>
              </a:rPr>
              <a:t>https://github.com/jy-977/UBQ-</a:t>
            </a:r>
            <a:r>
              <a:rPr lang="en-US" sz="1400" spc="-85" dirty="0">
                <a:solidFill>
                  <a:srgbClr val="7E7E7E"/>
                </a:solidFill>
                <a:latin typeface="LG Smart UI Bold" panose="020B0800000101010101" pitchFamily="50" charset="-127"/>
                <a:cs typeface="Arial Black"/>
              </a:rPr>
              <a:t> </a:t>
            </a:r>
            <a:r>
              <a:rPr sz="1400" spc="-85" dirty="0">
                <a:solidFill>
                  <a:srgbClr val="7E7E7E"/>
                </a:solidFill>
                <a:latin typeface="LG Smart UI Bold" panose="020B0800000101010101" pitchFamily="50" charset="-127"/>
                <a:cs typeface="Arial Black"/>
              </a:rPr>
              <a:t> </a:t>
            </a:r>
            <a:r>
              <a:rPr sz="1400" spc="-105" dirty="0">
                <a:solidFill>
                  <a:srgbClr val="7E7E7E"/>
                </a:solidFill>
                <a:latin typeface="LG Smart UI Bold" panose="020B0800000101010101" pitchFamily="50" charset="-127"/>
                <a:cs typeface="Arial Black"/>
              </a:rPr>
              <a:t>Danillo </a:t>
            </a:r>
            <a:r>
              <a:rPr sz="1400" spc="-170" dirty="0">
                <a:solidFill>
                  <a:srgbClr val="7E7E7E"/>
                </a:solidFill>
                <a:latin typeface="LG Smart UI Bold" panose="020B0800000101010101" pitchFamily="50" charset="-127"/>
                <a:cs typeface="Arial Black"/>
              </a:rPr>
              <a:t>Lange </a:t>
            </a:r>
            <a:r>
              <a:rPr sz="1400" spc="-155" dirty="0">
                <a:solidFill>
                  <a:srgbClr val="7E7E7E"/>
                </a:solidFill>
                <a:latin typeface="LG Smart UI Bold" panose="020B0800000101010101" pitchFamily="50" charset="-127"/>
                <a:cs typeface="Arial Black"/>
              </a:rPr>
              <a:t>: </a:t>
            </a:r>
            <a:r>
              <a:rPr sz="1400" spc="-105" dirty="0">
                <a:solidFill>
                  <a:srgbClr val="7E7E7E"/>
                </a:solidFill>
                <a:latin typeface="LG Smart UI Bold" panose="020B0800000101010101" pitchFamily="50" charset="-127"/>
                <a:cs typeface="Arial Black"/>
              </a:rPr>
              <a:t>https://github.com/roxdan</a:t>
            </a:r>
            <a:r>
              <a:rPr lang="en-US" sz="1400" spc="-105" dirty="0">
                <a:solidFill>
                  <a:srgbClr val="7E7E7E"/>
                </a:solidFill>
                <a:latin typeface="LG Smart UI Bold" panose="020B0800000101010101" pitchFamily="50" charset="-127"/>
                <a:cs typeface="Arial Black"/>
              </a:rPr>
              <a:t> </a:t>
            </a:r>
            <a:r>
              <a:rPr sz="1400" spc="-105" dirty="0">
                <a:solidFill>
                  <a:srgbClr val="7E7E7E"/>
                </a:solidFill>
                <a:latin typeface="LG Smart UI Bold" panose="020B0800000101010101" pitchFamily="50" charset="-127"/>
                <a:cs typeface="Arial Black"/>
              </a:rPr>
              <a:t> </a:t>
            </a:r>
            <a:r>
              <a:rPr sz="1400" spc="-170" dirty="0">
                <a:solidFill>
                  <a:srgbClr val="7E7E7E"/>
                </a:solidFill>
                <a:latin typeface="LG Smart UI Bold" panose="020B0800000101010101" pitchFamily="50" charset="-127"/>
                <a:cs typeface="Arial Black"/>
              </a:rPr>
              <a:t>Jeongyun </a:t>
            </a:r>
            <a:r>
              <a:rPr sz="1400" spc="-210" dirty="0">
                <a:solidFill>
                  <a:srgbClr val="7E7E7E"/>
                </a:solidFill>
                <a:latin typeface="LG Smart UI Bold" panose="020B0800000101010101" pitchFamily="50" charset="-127"/>
                <a:cs typeface="Arial Black"/>
              </a:rPr>
              <a:t>Lee </a:t>
            </a:r>
            <a:r>
              <a:rPr sz="1400" spc="-155" dirty="0">
                <a:solidFill>
                  <a:srgbClr val="7E7E7E"/>
                </a:solidFill>
                <a:latin typeface="LG Smart UI Bold" panose="020B0800000101010101" pitchFamily="50" charset="-127"/>
                <a:cs typeface="Arial Black"/>
              </a:rPr>
              <a:t>: </a:t>
            </a:r>
            <a:r>
              <a:rPr sz="1400" spc="-95" dirty="0">
                <a:solidFill>
                  <a:srgbClr val="7E7E7E"/>
                </a:solidFill>
                <a:latin typeface="LG Smart UI Bold" panose="020B0800000101010101" pitchFamily="50" charset="-127"/>
                <a:cs typeface="Arial Black"/>
              </a:rPr>
              <a:t>https://github.com/jy-977</a:t>
            </a:r>
            <a:r>
              <a:rPr lang="en-US" sz="1400" spc="-95" dirty="0">
                <a:solidFill>
                  <a:srgbClr val="7E7E7E"/>
                </a:solidFill>
                <a:latin typeface="LG Smart UI Bold" panose="020B0800000101010101" pitchFamily="50" charset="-127"/>
                <a:cs typeface="Arial Black"/>
              </a:rPr>
              <a:t> </a:t>
            </a:r>
            <a:r>
              <a:rPr sz="1400" spc="-95" dirty="0">
                <a:solidFill>
                  <a:srgbClr val="7E7E7E"/>
                </a:solidFill>
                <a:latin typeface="LG Smart UI Bold" panose="020B0800000101010101" pitchFamily="50" charset="-127"/>
                <a:cs typeface="Arial Black"/>
              </a:rPr>
              <a:t> </a:t>
            </a:r>
            <a:r>
              <a:rPr sz="1400" spc="-150" dirty="0" err="1">
                <a:solidFill>
                  <a:srgbClr val="7E7E7E"/>
                </a:solidFill>
                <a:latin typeface="LG Smart UI Bold" panose="020B0800000101010101" pitchFamily="50" charset="-127"/>
                <a:cs typeface="Arial Black"/>
              </a:rPr>
              <a:t>Ronnel</a:t>
            </a:r>
            <a:r>
              <a:rPr sz="1400" spc="-150" dirty="0">
                <a:solidFill>
                  <a:srgbClr val="7E7E7E"/>
                </a:solidFill>
                <a:latin typeface="LG Smart UI Bold" panose="020B0800000101010101" pitchFamily="50" charset="-127"/>
                <a:cs typeface="Arial Black"/>
              </a:rPr>
              <a:t> </a:t>
            </a:r>
            <a:r>
              <a:rPr lang="en-US" sz="1400" spc="-150" dirty="0">
                <a:solidFill>
                  <a:srgbClr val="7E7E7E"/>
                </a:solidFill>
                <a:latin typeface="LG Smart UI Bold" panose="020B0800000101010101" pitchFamily="50" charset="-127"/>
                <a:cs typeface="Arial Black"/>
              </a:rPr>
              <a:t>Mathew</a:t>
            </a:r>
            <a:r>
              <a:rPr sz="1400" spc="-150" dirty="0">
                <a:solidFill>
                  <a:srgbClr val="7E7E7E"/>
                </a:solidFill>
                <a:latin typeface="LG Smart UI Bold" panose="020B0800000101010101" pitchFamily="50" charset="-127"/>
                <a:cs typeface="Arial Black"/>
              </a:rPr>
              <a:t> </a:t>
            </a:r>
            <a:r>
              <a:rPr sz="1400" spc="-155" dirty="0">
                <a:solidFill>
                  <a:srgbClr val="7E7E7E"/>
                </a:solidFill>
                <a:latin typeface="LG Smart UI Bold" panose="020B0800000101010101" pitchFamily="50" charset="-127"/>
                <a:cs typeface="Arial Black"/>
              </a:rPr>
              <a:t>:</a:t>
            </a:r>
            <a:r>
              <a:rPr sz="1400" spc="-190" dirty="0">
                <a:solidFill>
                  <a:srgbClr val="7E7E7E"/>
                </a:solidFill>
                <a:latin typeface="LG Smart UI Bold" panose="020B0800000101010101" pitchFamily="50" charset="-127"/>
                <a:cs typeface="Arial Black"/>
              </a:rPr>
              <a:t> </a:t>
            </a:r>
            <a:r>
              <a:rPr sz="1400" spc="-100" dirty="0">
                <a:solidFill>
                  <a:srgbClr val="7E7E7E"/>
                </a:solidFill>
                <a:latin typeface="LG Smart UI Bold" panose="020B0800000101010101" pitchFamily="50" charset="-127"/>
                <a:cs typeface="Arial Black"/>
              </a:rPr>
              <a:t>https://github.com/ron7858</a:t>
            </a:r>
            <a:endParaRPr sz="1400" dirty="0">
              <a:latin typeface="LG Smart UI Bold" panose="020B0800000101010101" pitchFamily="50" charset="-127"/>
              <a:cs typeface="Arial Black"/>
            </a:endParaRPr>
          </a:p>
        </p:txBody>
      </p:sp>
      <p:sp>
        <p:nvSpPr>
          <p:cNvPr id="9" name="object 9"/>
          <p:cNvSpPr/>
          <p:nvPr/>
        </p:nvSpPr>
        <p:spPr>
          <a:xfrm>
            <a:off x="128587" y="3510026"/>
            <a:ext cx="6519545" cy="0"/>
          </a:xfrm>
          <a:custGeom>
            <a:avLst/>
            <a:gdLst/>
            <a:ahLst/>
            <a:cxnLst/>
            <a:rect l="l" t="t" r="r" b="b"/>
            <a:pathLst>
              <a:path w="6519545">
                <a:moveTo>
                  <a:pt x="0" y="0"/>
                </a:moveTo>
                <a:lnTo>
                  <a:pt x="6519354" y="0"/>
                </a:lnTo>
              </a:path>
            </a:pathLst>
          </a:custGeom>
          <a:ln w="9534">
            <a:solidFill>
              <a:srgbClr val="E7E6E6"/>
            </a:solidFill>
          </a:ln>
        </p:spPr>
        <p:txBody>
          <a:bodyPr wrap="square" lIns="0" tIns="0" rIns="0" bIns="0" rtlCol="0"/>
          <a:lstStyle/>
          <a:p>
            <a:endParaRPr/>
          </a:p>
        </p:txBody>
      </p:sp>
      <p:sp>
        <p:nvSpPr>
          <p:cNvPr id="10" name="object 10"/>
          <p:cNvSpPr txBox="1"/>
          <p:nvPr/>
        </p:nvSpPr>
        <p:spPr>
          <a:xfrm>
            <a:off x="10877550" y="1585023"/>
            <a:ext cx="1096010" cy="289823"/>
          </a:xfrm>
          <a:prstGeom prst="rect">
            <a:avLst/>
          </a:prstGeom>
        </p:spPr>
        <p:txBody>
          <a:bodyPr vert="horz" wrap="square" lIns="0" tIns="12700" rIns="0" bIns="0" rtlCol="0" anchor="t">
            <a:spAutoFit/>
          </a:bodyPr>
          <a:lstStyle/>
          <a:p>
            <a:pPr marL="25400">
              <a:spcBef>
                <a:spcPts val="100"/>
              </a:spcBef>
            </a:pPr>
            <a:r>
              <a:rPr lang="en-US" b="1" spc="-5" dirty="0">
                <a:solidFill>
                  <a:srgbClr val="FFFFFF"/>
                </a:solidFill>
                <a:latin typeface="Arial"/>
                <a:cs typeface="Arial"/>
              </a:rPr>
              <a:t>4th Sprint</a:t>
            </a:r>
            <a:endParaRPr lang="en-US" dirty="0"/>
          </a:p>
        </p:txBody>
      </p:sp>
      <p:sp>
        <p:nvSpPr>
          <p:cNvPr id="11" name="object 11"/>
          <p:cNvSpPr txBox="1"/>
          <p:nvPr/>
        </p:nvSpPr>
        <p:spPr>
          <a:xfrm>
            <a:off x="10567289" y="2300859"/>
            <a:ext cx="1372235" cy="174407"/>
          </a:xfrm>
          <a:prstGeom prst="rect">
            <a:avLst/>
          </a:prstGeom>
        </p:spPr>
        <p:txBody>
          <a:bodyPr vert="horz" wrap="square" lIns="0" tIns="12700" rIns="0" bIns="0" rtlCol="0">
            <a:spAutoFit/>
          </a:bodyPr>
          <a:lstStyle/>
          <a:p>
            <a:pPr>
              <a:lnSpc>
                <a:spcPct val="100000"/>
              </a:lnSpc>
              <a:spcBef>
                <a:spcPts val="100"/>
              </a:spcBef>
            </a:pPr>
            <a:r>
              <a:rPr sz="1050" spc="-145" dirty="0">
                <a:solidFill>
                  <a:srgbClr val="FFFFFF"/>
                </a:solidFill>
                <a:latin typeface="LG Smart UI Bold" panose="020B0800000101010101" pitchFamily="50" charset="-127"/>
                <a:cs typeface="Arial Black"/>
              </a:rPr>
              <a:t>Chemical </a:t>
            </a:r>
            <a:r>
              <a:rPr sz="1050" spc="-135" dirty="0">
                <a:solidFill>
                  <a:srgbClr val="FFFFFF"/>
                </a:solidFill>
                <a:latin typeface="LG Smart UI Bold" panose="020B0800000101010101" pitchFamily="50" charset="-127"/>
                <a:cs typeface="Arial Black"/>
              </a:rPr>
              <a:t>Plant</a:t>
            </a:r>
            <a:r>
              <a:rPr sz="1050" spc="-90" dirty="0">
                <a:solidFill>
                  <a:srgbClr val="FFFFFF"/>
                </a:solidFill>
                <a:latin typeface="LG Smart UI Bold" panose="020B0800000101010101" pitchFamily="50" charset="-127"/>
                <a:cs typeface="Arial Black"/>
              </a:rPr>
              <a:t> </a:t>
            </a:r>
            <a:r>
              <a:rPr sz="1050" spc="-130" dirty="0">
                <a:solidFill>
                  <a:srgbClr val="FFFFFF"/>
                </a:solidFill>
                <a:latin typeface="LG Smart UI Bold" panose="020B0800000101010101" pitchFamily="50" charset="-127"/>
                <a:cs typeface="Arial Black"/>
              </a:rPr>
              <a:t>project</a:t>
            </a:r>
            <a:endParaRPr sz="1050" dirty="0">
              <a:latin typeface="LG Smart UI Bold" panose="020B0800000101010101" pitchFamily="50" charset="-127"/>
              <a:cs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39300" y="2386076"/>
            <a:ext cx="2552700" cy="1722908"/>
          </a:xfrm>
          <a:prstGeom prst="rect">
            <a:avLst/>
          </a:prstGeom>
          <a:solidFill>
            <a:srgbClr val="001F5F"/>
          </a:solidFill>
        </p:spPr>
        <p:txBody>
          <a:bodyPr vert="horz" wrap="square" lIns="0" tIns="248285" rIns="0" bIns="0" rtlCol="0" anchor="t">
            <a:spAutoFit/>
          </a:bodyPr>
          <a:lstStyle/>
          <a:p>
            <a:pPr marR="240665" algn="r">
              <a:lnSpc>
                <a:spcPct val="100000"/>
              </a:lnSpc>
              <a:spcBef>
                <a:spcPts val="1955"/>
              </a:spcBef>
            </a:pPr>
            <a:r>
              <a:rPr lang="en-US" sz="3950" spc="-459" dirty="0">
                <a:solidFill>
                  <a:srgbClr val="FFFFFF"/>
                </a:solidFill>
                <a:latin typeface="LG Smart UI Bold" panose="020B0800000101010101" pitchFamily="50" charset="-127"/>
                <a:ea typeface="LG Smart UI Bold"/>
                <a:cs typeface="Arial Black"/>
              </a:rPr>
              <a:t>04</a:t>
            </a:r>
          </a:p>
          <a:p>
            <a:pPr marR="240665" algn="r">
              <a:lnSpc>
                <a:spcPct val="100000"/>
              </a:lnSpc>
              <a:spcBef>
                <a:spcPts val="1955"/>
              </a:spcBef>
            </a:pPr>
            <a:endParaRPr sz="3950" dirty="0">
              <a:latin typeface="LG Smart UI Bold" panose="020B0800000101010101" pitchFamily="50" charset="-127"/>
              <a:cs typeface="Arial Black"/>
            </a:endParaRPr>
          </a:p>
        </p:txBody>
      </p:sp>
      <p:sp>
        <p:nvSpPr>
          <p:cNvPr id="3" name="object 3"/>
          <p:cNvSpPr txBox="1"/>
          <p:nvPr/>
        </p:nvSpPr>
        <p:spPr>
          <a:xfrm>
            <a:off x="591502" y="2637155"/>
            <a:ext cx="4742815" cy="1233030"/>
          </a:xfrm>
          <a:prstGeom prst="rect">
            <a:avLst/>
          </a:prstGeom>
        </p:spPr>
        <p:txBody>
          <a:bodyPr vert="horz" wrap="square" lIns="0" tIns="52705" rIns="0" bIns="0" rtlCol="0" anchor="t">
            <a:spAutoFit/>
          </a:bodyPr>
          <a:lstStyle/>
          <a:p>
            <a:pPr marL="38100" marR="30480">
              <a:lnSpc>
                <a:spcPts val="4580"/>
              </a:lnSpc>
              <a:spcBef>
                <a:spcPts val="415"/>
              </a:spcBef>
              <a:tabLst>
                <a:tab pos="809625" algn="l"/>
              </a:tabLst>
            </a:pPr>
            <a:r>
              <a:rPr lang="en-US" sz="3950" spc="-395" dirty="0">
                <a:solidFill>
                  <a:srgbClr val="001F5F"/>
                </a:solidFill>
                <a:latin typeface="LG Smart UI Bold" panose="020B0800000101010101" pitchFamily="50" charset="-127"/>
                <a:cs typeface="Arial Black"/>
              </a:rPr>
              <a:t>Briefing Tasks</a:t>
            </a:r>
            <a:br>
              <a:rPr lang="en-US" sz="3950" spc="-395" dirty="0">
                <a:solidFill>
                  <a:srgbClr val="001F5F"/>
                </a:solidFill>
                <a:latin typeface="LG Smart UI Bold" panose="020B0800000101010101" pitchFamily="50" charset="-127"/>
                <a:cs typeface="Arial Black"/>
              </a:rPr>
            </a:br>
            <a:r>
              <a:rPr lang="en-US" sz="3950" spc="-395" dirty="0">
                <a:solidFill>
                  <a:srgbClr val="001F5F"/>
                </a:solidFill>
                <a:latin typeface="LG Smart UI Bold" panose="020B0800000101010101" pitchFamily="50" charset="-127"/>
                <a:cs typeface="Arial Black"/>
              </a:rPr>
              <a:t>4th Sprint</a:t>
            </a:r>
            <a:endParaRPr lang="en-US" sz="3950" spc="-385" dirty="0">
              <a:solidFill>
                <a:srgbClr val="001F5F"/>
              </a:solidFill>
              <a:latin typeface="LG Smart UI Bold" panose="020B0800000101010101" pitchFamily="50" charset="-127"/>
              <a:cs typeface="Arial Black"/>
            </a:endParaRPr>
          </a:p>
        </p:txBody>
      </p:sp>
      <p:grpSp>
        <p:nvGrpSpPr>
          <p:cNvPr id="4" name="object 4"/>
          <p:cNvGrpSpPr/>
          <p:nvPr/>
        </p:nvGrpSpPr>
        <p:grpSpPr>
          <a:xfrm>
            <a:off x="214312" y="2381308"/>
            <a:ext cx="9428480" cy="2914650"/>
            <a:chOff x="214312" y="2381308"/>
            <a:chExt cx="9428480" cy="2914650"/>
          </a:xfrm>
        </p:grpSpPr>
        <p:sp>
          <p:nvSpPr>
            <p:cNvPr id="5" name="object 5"/>
            <p:cNvSpPr/>
            <p:nvPr/>
          </p:nvSpPr>
          <p:spPr>
            <a:xfrm>
              <a:off x="214312" y="2386075"/>
              <a:ext cx="9428480" cy="1704975"/>
            </a:xfrm>
            <a:custGeom>
              <a:avLst/>
              <a:gdLst/>
              <a:ahLst/>
              <a:cxnLst/>
              <a:rect l="l" t="t" r="r" b="b"/>
              <a:pathLst>
                <a:path w="9428480" h="1704975">
                  <a:moveTo>
                    <a:pt x="0" y="0"/>
                  </a:moveTo>
                  <a:lnTo>
                    <a:pt x="9428289" y="0"/>
                  </a:lnTo>
                </a:path>
                <a:path w="9428480" h="1704975">
                  <a:moveTo>
                    <a:pt x="0" y="1704975"/>
                  </a:moveTo>
                  <a:lnTo>
                    <a:pt x="9428289" y="1704975"/>
                  </a:lnTo>
                </a:path>
              </a:pathLst>
            </a:custGeom>
            <a:ln w="9534">
              <a:solidFill>
                <a:srgbClr val="E7E6E6"/>
              </a:solidFill>
            </a:ln>
          </p:spPr>
          <p:txBody>
            <a:bodyPr wrap="square" lIns="0" tIns="0" rIns="0" bIns="0" rtlCol="0"/>
            <a:lstStyle/>
            <a:p>
              <a:endParaRPr/>
            </a:p>
          </p:txBody>
        </p:sp>
        <p:sp>
          <p:nvSpPr>
            <p:cNvPr id="6" name="object 6"/>
            <p:cNvSpPr/>
            <p:nvPr/>
          </p:nvSpPr>
          <p:spPr>
            <a:xfrm>
              <a:off x="695325" y="4400549"/>
              <a:ext cx="95250" cy="895350"/>
            </a:xfrm>
            <a:custGeom>
              <a:avLst/>
              <a:gdLst/>
              <a:ahLst/>
              <a:cxnLst/>
              <a:rect l="l" t="t" r="r" b="b"/>
              <a:pathLst>
                <a:path w="95250" h="895350">
                  <a:moveTo>
                    <a:pt x="95250" y="800100"/>
                  </a:moveTo>
                  <a:lnTo>
                    <a:pt x="0" y="800100"/>
                  </a:lnTo>
                  <a:lnTo>
                    <a:pt x="0" y="895350"/>
                  </a:lnTo>
                  <a:lnTo>
                    <a:pt x="95250" y="895350"/>
                  </a:lnTo>
                  <a:lnTo>
                    <a:pt x="95250" y="800100"/>
                  </a:lnTo>
                  <a:close/>
                </a:path>
                <a:path w="95250" h="895350">
                  <a:moveTo>
                    <a:pt x="95250" y="400050"/>
                  </a:moveTo>
                  <a:lnTo>
                    <a:pt x="0" y="400050"/>
                  </a:lnTo>
                  <a:lnTo>
                    <a:pt x="0" y="495300"/>
                  </a:lnTo>
                  <a:lnTo>
                    <a:pt x="95250" y="495300"/>
                  </a:lnTo>
                  <a:lnTo>
                    <a:pt x="95250" y="400050"/>
                  </a:lnTo>
                  <a:close/>
                </a:path>
                <a:path w="95250" h="895350">
                  <a:moveTo>
                    <a:pt x="95250" y="0"/>
                  </a:moveTo>
                  <a:lnTo>
                    <a:pt x="0" y="0"/>
                  </a:lnTo>
                  <a:lnTo>
                    <a:pt x="0" y="85725"/>
                  </a:lnTo>
                  <a:lnTo>
                    <a:pt x="95250" y="85725"/>
                  </a:lnTo>
                  <a:lnTo>
                    <a:pt x="95250" y="0"/>
                  </a:lnTo>
                  <a:close/>
                </a:path>
              </a:pathLst>
            </a:custGeom>
            <a:solidFill>
              <a:srgbClr val="001F5F"/>
            </a:solidFill>
          </p:spPr>
          <p:txBody>
            <a:bodyPr wrap="square" lIns="0" tIns="0" rIns="0" bIns="0" rtlCol="0"/>
            <a:lstStyle/>
            <a:p>
              <a:endParaRPr/>
            </a:p>
          </p:txBody>
        </p:sp>
      </p:grpSp>
      <p:sp>
        <p:nvSpPr>
          <p:cNvPr id="7" name="object 7"/>
          <p:cNvSpPr txBox="1"/>
          <p:nvPr/>
        </p:nvSpPr>
        <p:spPr>
          <a:xfrm>
            <a:off x="1004569" y="4342701"/>
            <a:ext cx="2559685" cy="1077090"/>
          </a:xfrm>
          <a:prstGeom prst="rect">
            <a:avLst/>
          </a:prstGeom>
        </p:spPr>
        <p:txBody>
          <a:bodyPr vert="horz" wrap="square" lIns="0" tIns="15875" rIns="0" bIns="0" rtlCol="0" anchor="t">
            <a:spAutoFit/>
          </a:bodyPr>
          <a:lstStyle/>
          <a:p>
            <a:pPr marL="12700">
              <a:lnSpc>
                <a:spcPct val="100000"/>
              </a:lnSpc>
              <a:spcBef>
                <a:spcPts val="125"/>
              </a:spcBef>
            </a:pPr>
            <a:r>
              <a:rPr sz="1400" spc="-105" dirty="0">
                <a:solidFill>
                  <a:srgbClr val="AEABAB"/>
                </a:solidFill>
                <a:latin typeface="LG Smart UI Bold" panose="020B0800000101010101" pitchFamily="50" charset="-127"/>
                <a:cs typeface="Arial Black"/>
              </a:rPr>
              <a:t>Danillo</a:t>
            </a:r>
            <a:r>
              <a:rPr sz="1400" spc="-204" dirty="0">
                <a:solidFill>
                  <a:srgbClr val="AEABAB"/>
                </a:solidFill>
                <a:latin typeface="LG Smart UI Bold" panose="020B0800000101010101" pitchFamily="50" charset="-127"/>
                <a:cs typeface="Arial Black"/>
              </a:rPr>
              <a:t> </a:t>
            </a:r>
            <a:r>
              <a:rPr sz="1400" spc="-170" dirty="0">
                <a:solidFill>
                  <a:srgbClr val="AEABAB"/>
                </a:solidFill>
                <a:latin typeface="LG Smart UI Bold" panose="020B0800000101010101" pitchFamily="50" charset="-127"/>
                <a:cs typeface="Arial Black"/>
              </a:rPr>
              <a:t>Lange</a:t>
            </a:r>
            <a:endParaRPr sz="1400" dirty="0">
              <a:latin typeface="LG Smart UI Bold" panose="020B0800000101010101" pitchFamily="50" charset="-127"/>
              <a:cs typeface="Arial Black"/>
            </a:endParaRPr>
          </a:p>
          <a:p>
            <a:pPr marL="12700" marR="5080">
              <a:lnSpc>
                <a:spcPts val="3130"/>
              </a:lnSpc>
              <a:spcBef>
                <a:spcPts val="350"/>
              </a:spcBef>
            </a:pPr>
            <a:r>
              <a:rPr sz="1400" spc="-170" dirty="0">
                <a:solidFill>
                  <a:srgbClr val="AEABAB"/>
                </a:solidFill>
                <a:latin typeface="LG Smart UI Bold" panose="020B0800000101010101" pitchFamily="50" charset="-127"/>
                <a:cs typeface="Arial Black"/>
              </a:rPr>
              <a:t>Jeongyun </a:t>
            </a:r>
            <a:r>
              <a:rPr sz="1400" spc="-204" dirty="0">
                <a:solidFill>
                  <a:srgbClr val="AEABAB"/>
                </a:solidFill>
                <a:latin typeface="LG Smart UI Bold" panose="020B0800000101010101" pitchFamily="50" charset="-127"/>
                <a:cs typeface="Arial Black"/>
              </a:rPr>
              <a:t>Lee</a:t>
            </a:r>
            <a:r>
              <a:rPr lang="en-US" sz="1400" spc="-204" dirty="0">
                <a:solidFill>
                  <a:srgbClr val="AEABAB"/>
                </a:solidFill>
                <a:latin typeface="LG Smart UI Bold" panose="020B0800000101010101" pitchFamily="50" charset="-127"/>
                <a:cs typeface="Arial Black"/>
              </a:rPr>
              <a:t> </a:t>
            </a:r>
            <a:r>
              <a:rPr sz="1400" spc="-204" dirty="0">
                <a:solidFill>
                  <a:srgbClr val="AEABAB"/>
                </a:solidFill>
                <a:latin typeface="LG Smart UI Bold" panose="020B0800000101010101" pitchFamily="50" charset="-127"/>
                <a:cs typeface="Arial Black"/>
              </a:rPr>
              <a:t> </a:t>
            </a:r>
            <a:endParaRPr lang="en-US" sz="1400" dirty="0">
              <a:solidFill>
                <a:srgbClr val="000000"/>
              </a:solidFill>
              <a:latin typeface="LG Smart UI Bold" panose="020B0800000101010101" pitchFamily="50" charset="-127"/>
              <a:cs typeface="Arial Black"/>
            </a:endParaRPr>
          </a:p>
          <a:p>
            <a:pPr marL="12700" marR="5080">
              <a:lnSpc>
                <a:spcPts val="3130"/>
              </a:lnSpc>
              <a:spcBef>
                <a:spcPts val="350"/>
              </a:spcBef>
            </a:pPr>
            <a:r>
              <a:rPr sz="1400" spc="-155" dirty="0" err="1">
                <a:solidFill>
                  <a:srgbClr val="AEABAB"/>
                </a:solidFill>
                <a:latin typeface="LG Smart UI Bold" panose="020B0800000101010101" pitchFamily="50" charset="-127"/>
                <a:cs typeface="Arial Black"/>
              </a:rPr>
              <a:t>Ronnel</a:t>
            </a:r>
            <a:r>
              <a:rPr lang="en-US" sz="1400" spc="-155" dirty="0">
                <a:solidFill>
                  <a:srgbClr val="AEABAB"/>
                </a:solidFill>
                <a:latin typeface="LG Smart UI Bold" panose="020B0800000101010101" pitchFamily="50" charset="-127"/>
                <a:cs typeface="Arial Black"/>
              </a:rPr>
              <a:t> </a:t>
            </a:r>
            <a:r>
              <a:rPr lang="en-US" sz="1400" spc="-150" dirty="0">
                <a:solidFill>
                  <a:srgbClr val="AEABAB"/>
                </a:solidFill>
                <a:latin typeface="LG Smart UI Bold" panose="020B0800000101010101" pitchFamily="50" charset="-127"/>
                <a:cs typeface="Arial Black"/>
              </a:rPr>
              <a:t>Mathew</a:t>
            </a:r>
            <a:endParaRPr sz="1400" dirty="0">
              <a:latin typeface="LG Smart UI Bold" panose="020B0800000101010101" pitchFamily="50" charset="-127"/>
              <a:cs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0623"/>
            <a:ext cx="6268085" cy="1795145"/>
            <a:chOff x="0" y="100623"/>
            <a:chExt cx="6268085" cy="1795145"/>
          </a:xfrm>
        </p:grpSpPr>
        <p:sp>
          <p:nvSpPr>
            <p:cNvPr id="3" name="object 3"/>
            <p:cNvSpPr/>
            <p:nvPr/>
          </p:nvSpPr>
          <p:spPr>
            <a:xfrm>
              <a:off x="0" y="552513"/>
              <a:ext cx="6263640" cy="1343660"/>
            </a:xfrm>
            <a:custGeom>
              <a:avLst/>
              <a:gdLst/>
              <a:ahLst/>
              <a:cxnLst/>
              <a:rect l="l" t="t" r="r" b="b"/>
              <a:pathLst>
                <a:path w="6263640" h="1343660">
                  <a:moveTo>
                    <a:pt x="6263386" y="1333500"/>
                  </a:moveTo>
                  <a:lnTo>
                    <a:pt x="0" y="1333500"/>
                  </a:lnTo>
                  <a:lnTo>
                    <a:pt x="0" y="1343037"/>
                  </a:lnTo>
                  <a:lnTo>
                    <a:pt x="6263386" y="1343037"/>
                  </a:lnTo>
                  <a:lnTo>
                    <a:pt x="6263386" y="1333500"/>
                  </a:lnTo>
                  <a:close/>
                </a:path>
                <a:path w="6263640" h="1343660">
                  <a:moveTo>
                    <a:pt x="6263386" y="0"/>
                  </a:moveTo>
                  <a:lnTo>
                    <a:pt x="0" y="0"/>
                  </a:lnTo>
                  <a:lnTo>
                    <a:pt x="0" y="9537"/>
                  </a:lnTo>
                  <a:lnTo>
                    <a:pt x="6263386" y="9537"/>
                  </a:lnTo>
                  <a:lnTo>
                    <a:pt x="6263386" y="0"/>
                  </a:lnTo>
                  <a:close/>
                </a:path>
              </a:pathLst>
            </a:custGeom>
            <a:solidFill>
              <a:srgbClr val="E7E6E6"/>
            </a:solidFill>
          </p:spPr>
          <p:txBody>
            <a:bodyPr wrap="square" lIns="0" tIns="0" rIns="0" bIns="0" rtlCol="0"/>
            <a:lstStyle/>
            <a:p>
              <a:endParaRPr/>
            </a:p>
          </p:txBody>
        </p:sp>
        <p:sp>
          <p:nvSpPr>
            <p:cNvPr id="4" name="object 4"/>
            <p:cNvSpPr/>
            <p:nvPr/>
          </p:nvSpPr>
          <p:spPr>
            <a:xfrm>
              <a:off x="6262751" y="557276"/>
              <a:ext cx="0" cy="1329690"/>
            </a:xfrm>
            <a:custGeom>
              <a:avLst/>
              <a:gdLst/>
              <a:ahLst/>
              <a:cxnLst/>
              <a:rect l="l" t="t" r="r" b="b"/>
              <a:pathLst>
                <a:path h="1329689">
                  <a:moveTo>
                    <a:pt x="0" y="0"/>
                  </a:moveTo>
                  <a:lnTo>
                    <a:pt x="0" y="1329182"/>
                  </a:lnTo>
                </a:path>
              </a:pathLst>
            </a:custGeom>
            <a:ln w="9534">
              <a:solidFill>
                <a:srgbClr val="E7E6E6"/>
              </a:solidFill>
            </a:ln>
          </p:spPr>
          <p:txBody>
            <a:bodyPr wrap="square" lIns="0" tIns="0" rIns="0" bIns="0" rtlCol="0"/>
            <a:lstStyle/>
            <a:p>
              <a:endParaRPr/>
            </a:p>
          </p:txBody>
        </p:sp>
      </p:grpSp>
      <p:sp>
        <p:nvSpPr>
          <p:cNvPr id="5" name="object 5"/>
          <p:cNvSpPr txBox="1"/>
          <p:nvPr/>
        </p:nvSpPr>
        <p:spPr>
          <a:xfrm>
            <a:off x="606107" y="807148"/>
            <a:ext cx="2175510" cy="231474"/>
          </a:xfrm>
          <a:prstGeom prst="rect">
            <a:avLst/>
          </a:prstGeom>
        </p:spPr>
        <p:txBody>
          <a:bodyPr vert="horz" wrap="square" lIns="0" tIns="15875" rIns="0" bIns="0" rtlCol="0">
            <a:spAutoFit/>
          </a:bodyPr>
          <a:lstStyle/>
          <a:p>
            <a:pPr marL="12700">
              <a:lnSpc>
                <a:spcPct val="100000"/>
              </a:lnSpc>
              <a:spcBef>
                <a:spcPts val="125"/>
              </a:spcBef>
            </a:pPr>
            <a:r>
              <a:rPr sz="1400" spc="-130" dirty="0">
                <a:solidFill>
                  <a:srgbClr val="001F5F"/>
                </a:solidFill>
                <a:latin typeface="LG Smart UI Bold" panose="020B0800000101010101" pitchFamily="50" charset="-127"/>
                <a:cs typeface="Arial Black"/>
              </a:rPr>
              <a:t>Briefing the </a:t>
            </a:r>
            <a:r>
              <a:rPr sz="1400" spc="-105" dirty="0">
                <a:solidFill>
                  <a:srgbClr val="001F5F"/>
                </a:solidFill>
                <a:latin typeface="LG Smart UI Bold" panose="020B0800000101010101" pitchFamily="50" charset="-127"/>
                <a:cs typeface="Arial Black"/>
              </a:rPr>
              <a:t>ongoing</a:t>
            </a:r>
            <a:r>
              <a:rPr sz="1400" spc="15" dirty="0">
                <a:solidFill>
                  <a:srgbClr val="001F5F"/>
                </a:solidFill>
                <a:latin typeface="LG Smart UI Bold" panose="020B0800000101010101" pitchFamily="50" charset="-127"/>
                <a:cs typeface="Arial Black"/>
              </a:rPr>
              <a:t> </a:t>
            </a:r>
            <a:r>
              <a:rPr sz="1400" spc="-195" dirty="0">
                <a:solidFill>
                  <a:srgbClr val="001F5F"/>
                </a:solidFill>
                <a:latin typeface="LG Smart UI Bold" panose="020B0800000101010101" pitchFamily="50" charset="-127"/>
                <a:cs typeface="Arial Black"/>
              </a:rPr>
              <a:t>tasks</a:t>
            </a:r>
            <a:endParaRPr sz="1400" dirty="0">
              <a:latin typeface="LG Smart UI Bold" panose="020B0800000101010101" pitchFamily="50" charset="-127"/>
              <a:cs typeface="Arial Black"/>
            </a:endParaRPr>
          </a:p>
        </p:txBody>
      </p:sp>
      <p:sp>
        <p:nvSpPr>
          <p:cNvPr id="6" name="object 6"/>
          <p:cNvSpPr txBox="1">
            <a:spLocks noGrp="1"/>
          </p:cNvSpPr>
          <p:nvPr>
            <p:ph type="title"/>
          </p:nvPr>
        </p:nvSpPr>
        <p:spPr>
          <a:xfrm>
            <a:off x="577215" y="1124585"/>
            <a:ext cx="4846320" cy="449580"/>
          </a:xfrm>
          <a:prstGeom prst="rect">
            <a:avLst/>
          </a:prstGeom>
        </p:spPr>
        <p:txBody>
          <a:bodyPr vert="horz" wrap="square" lIns="0" tIns="16510" rIns="0" bIns="0" rtlCol="0" anchor="t">
            <a:spAutoFit/>
          </a:bodyPr>
          <a:lstStyle/>
          <a:p>
            <a:pPr marL="12700">
              <a:spcBef>
                <a:spcPts val="130"/>
              </a:spcBef>
            </a:pPr>
            <a:r>
              <a:rPr lang="en-US" sz="2750" spc="-335">
                <a:solidFill>
                  <a:srgbClr val="001F5F"/>
                </a:solidFill>
              </a:rPr>
              <a:t>Jeongyun</a:t>
            </a:r>
            <a:r>
              <a:rPr sz="2750" spc="-265" dirty="0">
                <a:solidFill>
                  <a:srgbClr val="001F5F"/>
                </a:solidFill>
              </a:rPr>
              <a:t> </a:t>
            </a:r>
            <a:r>
              <a:rPr sz="2750" spc="-395" dirty="0">
                <a:solidFill>
                  <a:srgbClr val="001F5F"/>
                </a:solidFill>
              </a:rPr>
              <a:t>Lee</a:t>
            </a:r>
            <a:endParaRPr sz="2750"/>
          </a:p>
        </p:txBody>
      </p:sp>
      <p:sp>
        <p:nvSpPr>
          <p:cNvPr id="7" name="object 7"/>
          <p:cNvSpPr/>
          <p:nvPr/>
        </p:nvSpPr>
        <p:spPr>
          <a:xfrm>
            <a:off x="489381" y="2212467"/>
            <a:ext cx="476884" cy="419734"/>
          </a:xfrm>
          <a:custGeom>
            <a:avLst/>
            <a:gdLst/>
            <a:ahLst/>
            <a:cxnLst/>
            <a:rect l="l" t="t" r="r" b="b"/>
            <a:pathLst>
              <a:path w="476884" h="419735">
                <a:moveTo>
                  <a:pt x="135280" y="2159"/>
                </a:moveTo>
                <a:lnTo>
                  <a:pt x="77377" y="15875"/>
                </a:lnTo>
                <a:lnTo>
                  <a:pt x="34848" y="57023"/>
                </a:lnTo>
                <a:lnTo>
                  <a:pt x="8713" y="124936"/>
                </a:lnTo>
                <a:lnTo>
                  <a:pt x="2178" y="168679"/>
                </a:lnTo>
                <a:lnTo>
                  <a:pt x="0" y="218948"/>
                </a:lnTo>
                <a:lnTo>
                  <a:pt x="2023" y="263999"/>
                </a:lnTo>
                <a:lnTo>
                  <a:pt x="8094" y="303704"/>
                </a:lnTo>
                <a:lnTo>
                  <a:pt x="32372" y="367030"/>
                </a:lnTo>
                <a:lnTo>
                  <a:pt x="72026" y="406352"/>
                </a:lnTo>
                <a:lnTo>
                  <a:pt x="126225" y="419481"/>
                </a:lnTo>
                <a:lnTo>
                  <a:pt x="156864" y="416099"/>
                </a:lnTo>
                <a:lnTo>
                  <a:pt x="183746" y="405955"/>
                </a:lnTo>
                <a:lnTo>
                  <a:pt x="206871" y="389048"/>
                </a:lnTo>
                <a:lnTo>
                  <a:pt x="212209" y="382524"/>
                </a:lnTo>
                <a:lnTo>
                  <a:pt x="130886" y="382524"/>
                </a:lnTo>
                <a:lnTo>
                  <a:pt x="99770" y="375894"/>
                </a:lnTo>
                <a:lnTo>
                  <a:pt x="75568" y="356006"/>
                </a:lnTo>
                <a:lnTo>
                  <a:pt x="58281" y="322859"/>
                </a:lnTo>
                <a:lnTo>
                  <a:pt x="47907" y="276453"/>
                </a:lnTo>
                <a:lnTo>
                  <a:pt x="44450" y="216788"/>
                </a:lnTo>
                <a:lnTo>
                  <a:pt x="47994" y="152947"/>
                </a:lnTo>
                <a:lnTo>
                  <a:pt x="58630" y="103303"/>
                </a:lnTo>
                <a:lnTo>
                  <a:pt x="76356" y="67851"/>
                </a:lnTo>
                <a:lnTo>
                  <a:pt x="101173" y="46584"/>
                </a:lnTo>
                <a:lnTo>
                  <a:pt x="133083" y="39497"/>
                </a:lnTo>
                <a:lnTo>
                  <a:pt x="217479" y="39497"/>
                </a:lnTo>
                <a:lnTo>
                  <a:pt x="205248" y="25146"/>
                </a:lnTo>
                <a:lnTo>
                  <a:pt x="173762" y="7905"/>
                </a:lnTo>
                <a:lnTo>
                  <a:pt x="135280" y="2159"/>
                </a:lnTo>
                <a:close/>
              </a:path>
              <a:path w="476884" h="419735">
                <a:moveTo>
                  <a:pt x="217479" y="39497"/>
                </a:moveTo>
                <a:lnTo>
                  <a:pt x="133083" y="39497"/>
                </a:lnTo>
                <a:lnTo>
                  <a:pt x="163211" y="46491"/>
                </a:lnTo>
                <a:lnTo>
                  <a:pt x="186644" y="67469"/>
                </a:lnTo>
                <a:lnTo>
                  <a:pt x="203384" y="102426"/>
                </a:lnTo>
                <a:lnTo>
                  <a:pt x="213428" y="151354"/>
                </a:lnTo>
                <a:lnTo>
                  <a:pt x="216776" y="214249"/>
                </a:lnTo>
                <a:lnTo>
                  <a:pt x="213341" y="274811"/>
                </a:lnTo>
                <a:lnTo>
                  <a:pt x="203035" y="321926"/>
                </a:lnTo>
                <a:lnTo>
                  <a:pt x="185857" y="355587"/>
                </a:lnTo>
                <a:lnTo>
                  <a:pt x="161808" y="375788"/>
                </a:lnTo>
                <a:lnTo>
                  <a:pt x="130886" y="382524"/>
                </a:lnTo>
                <a:lnTo>
                  <a:pt x="212209" y="382524"/>
                </a:lnTo>
                <a:lnTo>
                  <a:pt x="241547" y="335254"/>
                </a:lnTo>
                <a:lnTo>
                  <a:pt x="259040" y="257097"/>
                </a:lnTo>
                <a:lnTo>
                  <a:pt x="261226" y="209042"/>
                </a:lnTo>
                <a:lnTo>
                  <a:pt x="257727" y="145827"/>
                </a:lnTo>
                <a:lnTo>
                  <a:pt x="247231" y="94107"/>
                </a:lnTo>
                <a:lnTo>
                  <a:pt x="229738" y="53879"/>
                </a:lnTo>
                <a:lnTo>
                  <a:pt x="217479" y="39497"/>
                </a:lnTo>
                <a:close/>
              </a:path>
              <a:path w="476884" h="419735">
                <a:moveTo>
                  <a:pt x="476300" y="63881"/>
                </a:moveTo>
                <a:lnTo>
                  <a:pt x="432676" y="63881"/>
                </a:lnTo>
                <a:lnTo>
                  <a:pt x="432676" y="412623"/>
                </a:lnTo>
                <a:lnTo>
                  <a:pt x="476300" y="412623"/>
                </a:lnTo>
                <a:lnTo>
                  <a:pt x="476300" y="63881"/>
                </a:lnTo>
                <a:close/>
              </a:path>
              <a:path w="476884" h="419735">
                <a:moveTo>
                  <a:pt x="476300" y="0"/>
                </a:moveTo>
                <a:lnTo>
                  <a:pt x="458736" y="0"/>
                </a:lnTo>
                <a:lnTo>
                  <a:pt x="447814" y="9118"/>
                </a:lnTo>
                <a:lnTo>
                  <a:pt x="435070" y="18367"/>
                </a:lnTo>
                <a:lnTo>
                  <a:pt x="387120" y="46164"/>
                </a:lnTo>
                <a:lnTo>
                  <a:pt x="339369" y="65024"/>
                </a:lnTo>
                <a:lnTo>
                  <a:pt x="339369" y="111633"/>
                </a:lnTo>
                <a:lnTo>
                  <a:pt x="377554" y="97970"/>
                </a:lnTo>
                <a:lnTo>
                  <a:pt x="416072" y="77009"/>
                </a:lnTo>
                <a:lnTo>
                  <a:pt x="432676" y="63881"/>
                </a:lnTo>
                <a:lnTo>
                  <a:pt x="476300" y="63881"/>
                </a:lnTo>
                <a:lnTo>
                  <a:pt x="476300" y="0"/>
                </a:lnTo>
                <a:close/>
              </a:path>
            </a:pathLst>
          </a:custGeom>
          <a:solidFill>
            <a:srgbClr val="001F5F">
              <a:alpha val="16862"/>
            </a:srgbClr>
          </a:solidFill>
        </p:spPr>
        <p:txBody>
          <a:bodyPr wrap="square" lIns="0" tIns="0" rIns="0" bIns="0" rtlCol="0" anchor="t"/>
          <a:lstStyle/>
          <a:p>
            <a:endParaRPr lang="en-US" dirty="0">
              <a:cs typeface="Calibri"/>
            </a:endParaRPr>
          </a:p>
        </p:txBody>
      </p:sp>
      <p:sp>
        <p:nvSpPr>
          <p:cNvPr id="8" name="object 8"/>
          <p:cNvSpPr txBox="1"/>
          <p:nvPr/>
        </p:nvSpPr>
        <p:spPr>
          <a:xfrm>
            <a:off x="1213802" y="2210986"/>
            <a:ext cx="6438655" cy="382156"/>
          </a:xfrm>
          <a:prstGeom prst="rect">
            <a:avLst/>
          </a:prstGeom>
        </p:spPr>
        <p:txBody>
          <a:bodyPr vert="horz" wrap="square" lIns="0" tIns="12700" rIns="0" bIns="0" rtlCol="0" anchor="t">
            <a:spAutoFit/>
          </a:bodyPr>
          <a:lstStyle/>
          <a:p>
            <a:pPr marL="12700">
              <a:spcBef>
                <a:spcPts val="100"/>
              </a:spcBef>
            </a:pPr>
            <a:r>
              <a:rPr lang="en-US" sz="2400" b="1" spc="65" dirty="0">
                <a:solidFill>
                  <a:srgbClr val="001F5F"/>
                </a:solidFill>
                <a:latin typeface="LG Smart UI Bold" panose="020B0800000101010101" pitchFamily="50" charset="-127"/>
                <a:cs typeface="Arial"/>
              </a:rPr>
              <a:t>Datalog and Screen representation</a:t>
            </a:r>
          </a:p>
        </p:txBody>
      </p:sp>
      <p:sp>
        <p:nvSpPr>
          <p:cNvPr id="9" name="object 9"/>
          <p:cNvSpPr txBox="1"/>
          <p:nvPr/>
        </p:nvSpPr>
        <p:spPr>
          <a:xfrm>
            <a:off x="7000493" y="3903662"/>
            <a:ext cx="4110354" cy="245645"/>
          </a:xfrm>
          <a:prstGeom prst="rect">
            <a:avLst/>
          </a:prstGeom>
        </p:spPr>
        <p:txBody>
          <a:bodyPr vert="horz" wrap="square" lIns="0" tIns="8890" rIns="0" bIns="0" rtlCol="0" anchor="t">
            <a:spAutoFit/>
          </a:bodyPr>
          <a:lstStyle/>
          <a:p>
            <a:pPr marL="12700" marR="5080">
              <a:lnSpc>
                <a:spcPct val="103000"/>
              </a:lnSpc>
              <a:spcBef>
                <a:spcPts val="70"/>
              </a:spcBef>
            </a:pPr>
            <a:endParaRPr lang="en-US" sz="1550" spc="-165" dirty="0">
              <a:solidFill>
                <a:srgbClr val="767070"/>
              </a:solidFill>
              <a:latin typeface="LG Smart UI Bold" panose="020B0800000101010101" pitchFamily="50" charset="-127"/>
              <a:cs typeface="Arial Black"/>
            </a:endParaRPr>
          </a:p>
        </p:txBody>
      </p:sp>
      <p:pic>
        <p:nvPicPr>
          <p:cNvPr id="12" name="Picture 12" descr="A circuit board&#10;&#10;Description automatically generated">
            <a:extLst>
              <a:ext uri="{FF2B5EF4-FFF2-40B4-BE49-F238E27FC236}">
                <a16:creationId xmlns:a16="http://schemas.microsoft.com/office/drawing/2014/main" id="{AFB2608C-4292-47CE-8C66-F851937CC27D}"/>
              </a:ext>
            </a:extLst>
          </p:cNvPr>
          <p:cNvPicPr>
            <a:picLocks noChangeAspect="1"/>
          </p:cNvPicPr>
          <p:nvPr/>
        </p:nvPicPr>
        <p:blipFill>
          <a:blip r:embed="rId2"/>
          <a:stretch>
            <a:fillRect/>
          </a:stretch>
        </p:blipFill>
        <p:spPr>
          <a:xfrm>
            <a:off x="1081153" y="3670648"/>
            <a:ext cx="5878285" cy="2948580"/>
          </a:xfrm>
          <a:prstGeom prst="rect">
            <a:avLst/>
          </a:prstGeom>
        </p:spPr>
      </p:pic>
      <p:sp>
        <p:nvSpPr>
          <p:cNvPr id="13" name="TextBox 12">
            <a:extLst>
              <a:ext uri="{FF2B5EF4-FFF2-40B4-BE49-F238E27FC236}">
                <a16:creationId xmlns:a16="http://schemas.microsoft.com/office/drawing/2014/main" id="{F027B736-0659-42BE-BB36-C37A720A7F24}"/>
              </a:ext>
            </a:extLst>
          </p:cNvPr>
          <p:cNvSpPr txBox="1"/>
          <p:nvPr/>
        </p:nvSpPr>
        <p:spPr>
          <a:xfrm>
            <a:off x="1081153" y="2917162"/>
            <a:ext cx="56827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LG Smart UI Bold" panose="020B0800000101010101" pitchFamily="50" charset="-127"/>
                <a:ea typeface="LG Smart UI Bold"/>
                <a:cs typeface="Calibri"/>
              </a:rPr>
              <a:t>The code is present in the GitHub repo and here the wiring connection can be seen as follows:</a:t>
            </a:r>
          </a:p>
        </p:txBody>
      </p:sp>
      <p:pic>
        <p:nvPicPr>
          <p:cNvPr id="11" name="그림 10">
            <a:extLst>
              <a:ext uri="{FF2B5EF4-FFF2-40B4-BE49-F238E27FC236}">
                <a16:creationId xmlns:a16="http://schemas.microsoft.com/office/drawing/2014/main" id="{75F7C991-88B6-4772-A809-50DC9C6607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1140407"/>
            <a:ext cx="3790949" cy="50545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04B6C7-F154-443F-B372-8E9457D551E2}"/>
              </a:ext>
            </a:extLst>
          </p:cNvPr>
          <p:cNvSpPr txBox="1"/>
          <p:nvPr/>
        </p:nvSpPr>
        <p:spPr>
          <a:xfrm>
            <a:off x="740229" y="729343"/>
            <a:ext cx="5322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01F5F"/>
                </a:solidFill>
                <a:latin typeface="LG Smart UI Bold" panose="020B0800000101010101" pitchFamily="50" charset="-127"/>
              </a:rPr>
              <a:t>Briefing the ongoing tasks</a:t>
            </a:r>
            <a:endParaRPr lang="en-US" dirty="0"/>
          </a:p>
        </p:txBody>
      </p:sp>
      <p:sp>
        <p:nvSpPr>
          <p:cNvPr id="3" name="TextBox 2">
            <a:extLst>
              <a:ext uri="{FF2B5EF4-FFF2-40B4-BE49-F238E27FC236}">
                <a16:creationId xmlns:a16="http://schemas.microsoft.com/office/drawing/2014/main" id="{B460AB99-5515-4807-9907-A010A8AA40C5}"/>
              </a:ext>
            </a:extLst>
          </p:cNvPr>
          <p:cNvSpPr txBox="1"/>
          <p:nvPr/>
        </p:nvSpPr>
        <p:spPr>
          <a:xfrm>
            <a:off x="741589" y="1634218"/>
            <a:ext cx="431604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G Smart UI Bold" panose="020B0800000101010101" pitchFamily="50" charset="-127"/>
              </a:rPr>
              <a:t>The objective is to make a graphical representation of the obtained temperature and humidity on an LCD screen being a relation of value x time (24h).</a:t>
            </a:r>
            <a:endParaRPr lang="en-US" dirty="0"/>
          </a:p>
          <a:p>
            <a:endParaRPr lang="en-US" dirty="0">
              <a:latin typeface="LG Smart UI Bold" panose="020B0800000101010101" pitchFamily="50" charset="-127"/>
            </a:endParaRPr>
          </a:p>
          <a:p>
            <a:r>
              <a:rPr lang="en-US" dirty="0">
                <a:latin typeface="LG Smart UI Bold" panose="020B0800000101010101" pitchFamily="50" charset="-127"/>
              </a:rPr>
              <a:t>After every 5 iterations (seconds) the screen switches by displaying the temperature and the humidity.</a:t>
            </a:r>
            <a:endParaRPr lang="en-US" dirty="0">
              <a:cs typeface="Calibri"/>
            </a:endParaRPr>
          </a:p>
          <a:p>
            <a:endParaRPr lang="en-US" dirty="0">
              <a:latin typeface="LG Smart UI Bold" panose="020B0800000101010101" pitchFamily="50" charset="-127"/>
            </a:endParaRPr>
          </a:p>
          <a:p>
            <a:r>
              <a:rPr lang="en-US" dirty="0">
                <a:latin typeface="LG Smart UI Bold" panose="020B0800000101010101" pitchFamily="50" charset="-127"/>
              </a:rPr>
              <a:t>The final result is obtained in the following figure:</a:t>
            </a:r>
          </a:p>
        </p:txBody>
      </p:sp>
      <p:pic>
        <p:nvPicPr>
          <p:cNvPr id="4" name="Picture 4" descr="A picture containing indoor, sitting, clock, table&#10;&#10;Description automatically generated">
            <a:extLst>
              <a:ext uri="{FF2B5EF4-FFF2-40B4-BE49-F238E27FC236}">
                <a16:creationId xmlns:a16="http://schemas.microsoft.com/office/drawing/2014/main" id="{0B8F09C5-AB29-46BD-9925-F6C80EDFE7F5}"/>
              </a:ext>
            </a:extLst>
          </p:cNvPr>
          <p:cNvPicPr>
            <a:picLocks noChangeAspect="1"/>
          </p:cNvPicPr>
          <p:nvPr/>
        </p:nvPicPr>
        <p:blipFill>
          <a:blip r:embed="rId2"/>
          <a:stretch>
            <a:fillRect/>
          </a:stretch>
        </p:blipFill>
        <p:spPr>
          <a:xfrm>
            <a:off x="5932714" y="1446627"/>
            <a:ext cx="5050971" cy="4128033"/>
          </a:xfrm>
          <a:prstGeom prst="rect">
            <a:avLst/>
          </a:prstGeom>
        </p:spPr>
      </p:pic>
    </p:spTree>
    <p:extLst>
      <p:ext uri="{BB962C8B-B14F-4D97-AF65-F5344CB8AC3E}">
        <p14:creationId xmlns:p14="http://schemas.microsoft.com/office/powerpoint/2010/main" val="67470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computer&#10;&#10;Description automatically generated">
            <a:extLst>
              <a:ext uri="{FF2B5EF4-FFF2-40B4-BE49-F238E27FC236}">
                <a16:creationId xmlns:a16="http://schemas.microsoft.com/office/drawing/2014/main" id="{95BB6F53-5511-4053-82ED-8316F3ACB340}"/>
              </a:ext>
            </a:extLst>
          </p:cNvPr>
          <p:cNvPicPr>
            <a:picLocks noChangeAspect="1"/>
          </p:cNvPicPr>
          <p:nvPr/>
        </p:nvPicPr>
        <p:blipFill>
          <a:blip r:embed="rId2"/>
          <a:stretch>
            <a:fillRect/>
          </a:stretch>
        </p:blipFill>
        <p:spPr>
          <a:xfrm>
            <a:off x="5364144" y="2372121"/>
            <a:ext cx="6117771" cy="3627150"/>
          </a:xfrm>
          <a:prstGeom prst="rect">
            <a:avLst/>
          </a:prstGeom>
        </p:spPr>
      </p:pic>
      <p:sp>
        <p:nvSpPr>
          <p:cNvPr id="3" name="TextBox 2">
            <a:extLst>
              <a:ext uri="{FF2B5EF4-FFF2-40B4-BE49-F238E27FC236}">
                <a16:creationId xmlns:a16="http://schemas.microsoft.com/office/drawing/2014/main" id="{5C67D0C2-67EC-48AE-ADD7-9B8024A5FA99}"/>
              </a:ext>
            </a:extLst>
          </p:cNvPr>
          <p:cNvSpPr txBox="1"/>
          <p:nvPr/>
        </p:nvSpPr>
        <p:spPr>
          <a:xfrm>
            <a:off x="462503" y="2270091"/>
            <a:ext cx="394481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latin typeface="LG Smart UI Bold" panose="020B0800000101010101" pitchFamily="50" charset="-127"/>
              </a:rPr>
              <a:t>All values for the graph are saved on an array of co-ordinates so we see the graphics for 24h</a:t>
            </a:r>
            <a:endParaRPr lang="en-US" b="1" dirty="0">
              <a:latin typeface="LG Smart UI Bold" panose="020B0800000101010101" pitchFamily="50" charset="-127"/>
              <a:cs typeface="Calibri"/>
            </a:endParaRPr>
          </a:p>
          <a:p>
            <a:pPr marL="285750" indent="-285750">
              <a:buFont typeface="Arial"/>
              <a:buChar char="•"/>
            </a:pPr>
            <a:r>
              <a:rPr lang="en-US" b="1" dirty="0">
                <a:latin typeface="LG Smart UI Bold" panose="020B0800000101010101" pitchFamily="50" charset="-127"/>
                <a:ea typeface="LG Smart UI Bold"/>
              </a:rPr>
              <a:t>The y-axis represents the temperature in Celsius</a:t>
            </a:r>
            <a:endParaRPr lang="en-US" b="1" dirty="0">
              <a:latin typeface="LG Smart UI Bold" panose="020B0800000101010101" pitchFamily="50" charset="-127"/>
              <a:cs typeface="Calibri"/>
            </a:endParaRPr>
          </a:p>
          <a:p>
            <a:pPr marL="285750" indent="-285750">
              <a:buFont typeface="Arial"/>
              <a:buChar char="•"/>
            </a:pPr>
            <a:r>
              <a:rPr lang="en-US" b="1" dirty="0">
                <a:latin typeface="LG Smart UI Bold" panose="020B0800000101010101" pitchFamily="50" charset="-127"/>
              </a:rPr>
              <a:t>The x-axis represents the time in hours</a:t>
            </a:r>
            <a:br>
              <a:rPr lang="en-US" b="1" dirty="0"/>
            </a:br>
            <a:endParaRPr lang="en-US" b="1" dirty="0">
              <a:cs typeface="Calibri"/>
            </a:endParaRPr>
          </a:p>
        </p:txBody>
      </p:sp>
      <p:sp>
        <p:nvSpPr>
          <p:cNvPr id="4" name="TextBox 3">
            <a:extLst>
              <a:ext uri="{FF2B5EF4-FFF2-40B4-BE49-F238E27FC236}">
                <a16:creationId xmlns:a16="http://schemas.microsoft.com/office/drawing/2014/main" id="{D1020A32-FD7D-4653-95DD-3435E886A1D8}"/>
              </a:ext>
            </a:extLst>
          </p:cNvPr>
          <p:cNvSpPr txBox="1"/>
          <p:nvPr/>
        </p:nvSpPr>
        <p:spPr>
          <a:xfrm>
            <a:off x="826477" y="84601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2">
                    <a:lumMod val="75000"/>
                  </a:schemeClr>
                </a:solidFill>
                <a:latin typeface="LG Smart UI Bold" panose="020B0800000101010101" pitchFamily="50" charset="-127"/>
              </a:rPr>
              <a:t>Final Result</a:t>
            </a:r>
            <a:endParaRPr lang="en-US" sz="2000" dirty="0">
              <a:solidFill>
                <a:schemeClr val="tx2">
                  <a:lumMod val="75000"/>
                </a:schemeClr>
              </a:solidFill>
            </a:endParaRPr>
          </a:p>
        </p:txBody>
      </p:sp>
    </p:spTree>
    <p:extLst>
      <p:ext uri="{BB962C8B-B14F-4D97-AF65-F5344CB8AC3E}">
        <p14:creationId xmlns:p14="http://schemas.microsoft.com/office/powerpoint/2010/main" val="117791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2C06B-EAA3-43F8-9B3D-28909CC47AB6}"/>
              </a:ext>
            </a:extLst>
          </p:cNvPr>
          <p:cNvSpPr txBox="1"/>
          <p:nvPr/>
        </p:nvSpPr>
        <p:spPr>
          <a:xfrm>
            <a:off x="1295400" y="699477"/>
            <a:ext cx="72956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part for the temperature and for humidity (entire code is on GitHub): </a:t>
            </a:r>
          </a:p>
        </p:txBody>
      </p:sp>
      <p:pic>
        <p:nvPicPr>
          <p:cNvPr id="4" name="Imagem 4" descr="Calendário&#10;&#10;Descrição gerada automaticamente">
            <a:extLst>
              <a:ext uri="{FF2B5EF4-FFF2-40B4-BE49-F238E27FC236}">
                <a16:creationId xmlns:a16="http://schemas.microsoft.com/office/drawing/2014/main" id="{AAAD0EEB-448D-4C2D-BBD1-E4CABCFF6001}"/>
              </a:ext>
            </a:extLst>
          </p:cNvPr>
          <p:cNvPicPr>
            <a:picLocks noChangeAspect="1"/>
          </p:cNvPicPr>
          <p:nvPr/>
        </p:nvPicPr>
        <p:blipFill>
          <a:blip r:embed="rId2"/>
          <a:stretch>
            <a:fillRect/>
          </a:stretch>
        </p:blipFill>
        <p:spPr>
          <a:xfrm>
            <a:off x="1627728" y="1061745"/>
            <a:ext cx="2469706" cy="5680553"/>
          </a:xfrm>
          <a:prstGeom prst="rect">
            <a:avLst/>
          </a:prstGeom>
        </p:spPr>
      </p:pic>
      <p:pic>
        <p:nvPicPr>
          <p:cNvPr id="5" name="Imagem 5" descr="Texto&#10;&#10;Descrição gerada automaticamente">
            <a:extLst>
              <a:ext uri="{FF2B5EF4-FFF2-40B4-BE49-F238E27FC236}">
                <a16:creationId xmlns:a16="http://schemas.microsoft.com/office/drawing/2014/main" id="{2366546E-555F-4C41-830E-E463F132ABD3}"/>
              </a:ext>
            </a:extLst>
          </p:cNvPr>
          <p:cNvPicPr>
            <a:picLocks noChangeAspect="1"/>
          </p:cNvPicPr>
          <p:nvPr/>
        </p:nvPicPr>
        <p:blipFill>
          <a:blip r:embed="rId3"/>
          <a:stretch>
            <a:fillRect/>
          </a:stretch>
        </p:blipFill>
        <p:spPr>
          <a:xfrm>
            <a:off x="6963840" y="1065104"/>
            <a:ext cx="4337384" cy="5675897"/>
          </a:xfrm>
          <a:prstGeom prst="rect">
            <a:avLst/>
          </a:prstGeom>
        </p:spPr>
      </p:pic>
      <p:sp>
        <p:nvSpPr>
          <p:cNvPr id="6" name="CaixaDeTexto 5">
            <a:extLst>
              <a:ext uri="{FF2B5EF4-FFF2-40B4-BE49-F238E27FC236}">
                <a16:creationId xmlns:a16="http://schemas.microsoft.com/office/drawing/2014/main" id="{95BE5181-7840-422B-9140-25A5D4135797}"/>
              </a:ext>
            </a:extLst>
          </p:cNvPr>
          <p:cNvSpPr txBox="1"/>
          <p:nvPr/>
        </p:nvSpPr>
        <p:spPr>
          <a:xfrm>
            <a:off x="362952" y="158616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err="1"/>
              <a:t>Drawing</a:t>
            </a:r>
            <a:r>
              <a:rPr lang="pt-BR" dirty="0"/>
              <a:t> </a:t>
            </a:r>
            <a:endParaRPr lang="pt-BR"/>
          </a:p>
          <a:p>
            <a:r>
              <a:rPr lang="pt-BR" dirty="0" err="1"/>
              <a:t>structures</a:t>
            </a:r>
            <a:r>
              <a:rPr lang="pt-BR" dirty="0"/>
              <a:t> </a:t>
            </a:r>
            <a:endParaRPr lang="pt-BR"/>
          </a:p>
          <a:p>
            <a:r>
              <a:rPr lang="pt-BR"/>
              <a:t>of</a:t>
            </a:r>
            <a:r>
              <a:rPr lang="pt-BR" dirty="0"/>
              <a:t> </a:t>
            </a:r>
            <a:r>
              <a:rPr lang="pt-BR" dirty="0" err="1"/>
              <a:t>graphic</a:t>
            </a:r>
            <a:r>
              <a:rPr lang="pt-BR" dirty="0"/>
              <a:t>:</a:t>
            </a:r>
            <a:endParaRPr lang="pt-BR"/>
          </a:p>
        </p:txBody>
      </p:sp>
      <p:sp>
        <p:nvSpPr>
          <p:cNvPr id="7" name="CaixaDeTexto 6">
            <a:extLst>
              <a:ext uri="{FF2B5EF4-FFF2-40B4-BE49-F238E27FC236}">
                <a16:creationId xmlns:a16="http://schemas.microsoft.com/office/drawing/2014/main" id="{A250B96F-FEA9-48B5-BB0D-925F25B26BA6}"/>
              </a:ext>
            </a:extLst>
          </p:cNvPr>
          <p:cNvSpPr txBox="1"/>
          <p:nvPr/>
        </p:nvSpPr>
        <p:spPr>
          <a:xfrm>
            <a:off x="5508959" y="19997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err="1"/>
              <a:t>Drawing</a:t>
            </a:r>
            <a:r>
              <a:rPr lang="pt-BR" dirty="0"/>
              <a:t> </a:t>
            </a:r>
            <a:r>
              <a:rPr lang="pt-BR" dirty="0" err="1"/>
              <a:t>line</a:t>
            </a:r>
            <a:r>
              <a:rPr lang="pt-BR" dirty="0"/>
              <a:t>:</a:t>
            </a:r>
            <a:endParaRPr lang="pt-BR" dirty="0">
              <a:cs typeface="Calibri"/>
            </a:endParaRPr>
          </a:p>
        </p:txBody>
      </p:sp>
    </p:spTree>
    <p:extLst>
      <p:ext uri="{BB962C8B-B14F-4D97-AF65-F5344CB8AC3E}">
        <p14:creationId xmlns:p14="http://schemas.microsoft.com/office/powerpoint/2010/main" val="294447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4F26DDD0-8AF2-49A5-83CA-0738E7F950C6}"/>
              </a:ext>
            </a:extLst>
          </p:cNvPr>
          <p:cNvSpPr txBox="1"/>
          <p:nvPr/>
        </p:nvSpPr>
        <p:spPr>
          <a:xfrm>
            <a:off x="606107" y="768072"/>
            <a:ext cx="2361125" cy="231474"/>
          </a:xfrm>
          <a:prstGeom prst="rect">
            <a:avLst/>
          </a:prstGeom>
        </p:spPr>
        <p:txBody>
          <a:bodyPr vert="horz" wrap="square" lIns="0" tIns="15875" rIns="0" bIns="0" rtlCol="0">
            <a:spAutoFit/>
          </a:bodyPr>
          <a:lstStyle/>
          <a:p>
            <a:pPr marL="12700">
              <a:lnSpc>
                <a:spcPct val="100000"/>
              </a:lnSpc>
              <a:spcBef>
                <a:spcPts val="125"/>
              </a:spcBef>
            </a:pPr>
            <a:r>
              <a:rPr sz="1400" spc="-130" dirty="0">
                <a:solidFill>
                  <a:srgbClr val="001F5F"/>
                </a:solidFill>
                <a:latin typeface="LG Smart UI Bold" panose="020B0800000101010101" pitchFamily="50" charset="-127"/>
                <a:cs typeface="Arial Black"/>
              </a:rPr>
              <a:t>Briefing the </a:t>
            </a:r>
            <a:r>
              <a:rPr sz="1400" spc="-105" dirty="0">
                <a:solidFill>
                  <a:srgbClr val="001F5F"/>
                </a:solidFill>
                <a:latin typeface="LG Smart UI Bold" panose="020B0800000101010101" pitchFamily="50" charset="-127"/>
                <a:cs typeface="Arial Black"/>
              </a:rPr>
              <a:t>ongoing</a:t>
            </a:r>
            <a:r>
              <a:rPr sz="1400" spc="15" dirty="0">
                <a:solidFill>
                  <a:srgbClr val="001F5F"/>
                </a:solidFill>
                <a:latin typeface="LG Smart UI Bold" panose="020B0800000101010101" pitchFamily="50" charset="-127"/>
                <a:cs typeface="Arial Black"/>
              </a:rPr>
              <a:t> </a:t>
            </a:r>
            <a:r>
              <a:rPr sz="1400" spc="-195" dirty="0">
                <a:solidFill>
                  <a:srgbClr val="001F5F"/>
                </a:solidFill>
                <a:latin typeface="LG Smart UI Bold" panose="020B0800000101010101" pitchFamily="50" charset="-127"/>
                <a:cs typeface="Arial Black"/>
              </a:rPr>
              <a:t>tasks</a:t>
            </a:r>
            <a:endParaRPr sz="1400" dirty="0">
              <a:latin typeface="LG Smart UI Bold" panose="020B0800000101010101" pitchFamily="50" charset="-127"/>
              <a:cs typeface="Arial Black"/>
            </a:endParaRPr>
          </a:p>
        </p:txBody>
      </p:sp>
      <p:sp>
        <p:nvSpPr>
          <p:cNvPr id="7" name="TextBox 6">
            <a:extLst>
              <a:ext uri="{FF2B5EF4-FFF2-40B4-BE49-F238E27FC236}">
                <a16:creationId xmlns:a16="http://schemas.microsoft.com/office/drawing/2014/main" id="{1CBAC509-881B-4EA1-A1AF-46D1BA9CE407}"/>
              </a:ext>
            </a:extLst>
          </p:cNvPr>
          <p:cNvSpPr txBox="1"/>
          <p:nvPr/>
        </p:nvSpPr>
        <p:spPr>
          <a:xfrm>
            <a:off x="494323" y="1187938"/>
            <a:ext cx="37689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1F5F"/>
                </a:solidFill>
                <a:ea typeface="LG Smart UI Bold"/>
              </a:rPr>
              <a:t>Danillo / Ronnel</a:t>
            </a:r>
          </a:p>
        </p:txBody>
      </p:sp>
      <p:sp>
        <p:nvSpPr>
          <p:cNvPr id="16" name="TextBox 15">
            <a:extLst>
              <a:ext uri="{FF2B5EF4-FFF2-40B4-BE49-F238E27FC236}">
                <a16:creationId xmlns:a16="http://schemas.microsoft.com/office/drawing/2014/main" id="{7E0A77B9-F0F9-4A1A-BCFB-EF191DC59FE4}"/>
              </a:ext>
            </a:extLst>
          </p:cNvPr>
          <p:cNvSpPr txBox="1"/>
          <p:nvPr/>
        </p:nvSpPr>
        <p:spPr>
          <a:xfrm>
            <a:off x="1344246" y="2076938"/>
            <a:ext cx="59963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1F5F"/>
                </a:solidFill>
                <a:latin typeface="LG Smart UI Bold" panose="020B0800000101010101" pitchFamily="50" charset="-127"/>
              </a:rPr>
              <a:t>Ultrasonic LED bar representation</a:t>
            </a:r>
            <a:endParaRPr lang="en-US" b="1" dirty="0">
              <a:solidFill>
                <a:srgbClr val="001F5F"/>
              </a:solidFill>
              <a:latin typeface="LG Smart UI Bold" panose="020B0800000101010101" pitchFamily="50" charset="-127"/>
              <a:cs typeface="Arial"/>
            </a:endParaRPr>
          </a:p>
        </p:txBody>
      </p:sp>
      <p:pic>
        <p:nvPicPr>
          <p:cNvPr id="18" name="Picture 18" descr="A picture containing diagram&#10;&#10;Description automatically generated">
            <a:extLst>
              <a:ext uri="{FF2B5EF4-FFF2-40B4-BE49-F238E27FC236}">
                <a16:creationId xmlns:a16="http://schemas.microsoft.com/office/drawing/2014/main" id="{60781C1D-B54D-42D6-9D05-24E6A5961FD3}"/>
              </a:ext>
            </a:extLst>
          </p:cNvPr>
          <p:cNvPicPr>
            <a:picLocks noChangeAspect="1"/>
          </p:cNvPicPr>
          <p:nvPr/>
        </p:nvPicPr>
        <p:blipFill>
          <a:blip r:embed="rId2"/>
          <a:stretch>
            <a:fillRect/>
          </a:stretch>
        </p:blipFill>
        <p:spPr>
          <a:xfrm>
            <a:off x="7235092" y="2932667"/>
            <a:ext cx="4013200" cy="3493590"/>
          </a:xfrm>
          <a:prstGeom prst="rect">
            <a:avLst/>
          </a:prstGeom>
        </p:spPr>
      </p:pic>
      <p:sp>
        <p:nvSpPr>
          <p:cNvPr id="19" name="TextBox 18">
            <a:extLst>
              <a:ext uri="{FF2B5EF4-FFF2-40B4-BE49-F238E27FC236}">
                <a16:creationId xmlns:a16="http://schemas.microsoft.com/office/drawing/2014/main" id="{F4154AE5-087A-4327-A3A5-5C7A2E7346F7}"/>
              </a:ext>
            </a:extLst>
          </p:cNvPr>
          <p:cNvSpPr txBox="1"/>
          <p:nvPr/>
        </p:nvSpPr>
        <p:spPr>
          <a:xfrm>
            <a:off x="494323" y="3014785"/>
            <a:ext cx="274319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LG Smart UI Bold" panose="020B0800000101010101" pitchFamily="50" charset="-127"/>
              </a:rPr>
              <a:t>The PCF is connected to the Raspberrry via the SDA and SCL lines (along with a resistor). </a:t>
            </a:r>
          </a:p>
          <a:p>
            <a:endParaRPr lang="en-US" sz="1600" dirty="0">
              <a:latin typeface="LG Smart UI Bold" panose="020B0800000101010101" pitchFamily="50" charset="-127"/>
            </a:endParaRPr>
          </a:p>
          <a:p>
            <a:r>
              <a:rPr lang="en-US" sz="1600" dirty="0">
                <a:latin typeface="LG Smart UI Bold" panose="020B0800000101010101" pitchFamily="50" charset="-127"/>
              </a:rPr>
              <a:t>The wiring connection can be seen as shown in the figure:</a:t>
            </a:r>
          </a:p>
        </p:txBody>
      </p:sp>
      <p:sp>
        <p:nvSpPr>
          <p:cNvPr id="20" name="TextBox 19">
            <a:extLst>
              <a:ext uri="{FF2B5EF4-FFF2-40B4-BE49-F238E27FC236}">
                <a16:creationId xmlns:a16="http://schemas.microsoft.com/office/drawing/2014/main" id="{BE06BF99-C408-4AB9-B65A-31D7752F745A}"/>
              </a:ext>
            </a:extLst>
          </p:cNvPr>
          <p:cNvSpPr txBox="1"/>
          <p:nvPr/>
        </p:nvSpPr>
        <p:spPr>
          <a:xfrm>
            <a:off x="552938" y="1979246"/>
            <a:ext cx="799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chemeClr val="tx2">
                    <a:lumMod val="75000"/>
                  </a:schemeClr>
                </a:solidFill>
              </a:rPr>
              <a:t>02</a:t>
            </a:r>
          </a:p>
        </p:txBody>
      </p:sp>
    </p:spTree>
    <p:extLst>
      <p:ext uri="{BB962C8B-B14F-4D97-AF65-F5344CB8AC3E}">
        <p14:creationId xmlns:p14="http://schemas.microsoft.com/office/powerpoint/2010/main" val="397497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AA1422-B9C1-4BDB-82DF-5FCAC20693F6}"/>
              </a:ext>
            </a:extLst>
          </p:cNvPr>
          <p:cNvSpPr txBox="1"/>
          <p:nvPr/>
        </p:nvSpPr>
        <p:spPr>
          <a:xfrm>
            <a:off x="494323" y="875323"/>
            <a:ext cx="48631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1F5F"/>
                </a:solidFill>
                <a:latin typeface="Arial"/>
              </a:rPr>
              <a:t>Code (ChibiOS)</a:t>
            </a:r>
            <a:endParaRPr lang="en-US" sz="2000"/>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5B46522A-3939-42B1-96BB-BEE7B577BB32}"/>
              </a:ext>
            </a:extLst>
          </p:cNvPr>
          <p:cNvPicPr>
            <a:picLocks noChangeAspect="1"/>
          </p:cNvPicPr>
          <p:nvPr/>
        </p:nvPicPr>
        <p:blipFill>
          <a:blip r:embed="rId2"/>
          <a:stretch>
            <a:fillRect/>
          </a:stretch>
        </p:blipFill>
        <p:spPr>
          <a:xfrm>
            <a:off x="1647092" y="1411859"/>
            <a:ext cx="6152662" cy="1406358"/>
          </a:xfrm>
          <a:prstGeom prst="rect">
            <a:avLst/>
          </a:prstGeom>
        </p:spPr>
      </p:pic>
      <p:sp>
        <p:nvSpPr>
          <p:cNvPr id="4" name="TextBox 3">
            <a:extLst>
              <a:ext uri="{FF2B5EF4-FFF2-40B4-BE49-F238E27FC236}">
                <a16:creationId xmlns:a16="http://schemas.microsoft.com/office/drawing/2014/main" id="{0B3E577D-3FC3-4459-B820-4E93EFED3099}"/>
              </a:ext>
            </a:extLst>
          </p:cNvPr>
          <p:cNvSpPr txBox="1"/>
          <p:nvPr/>
        </p:nvSpPr>
        <p:spPr>
          <a:xfrm>
            <a:off x="494323" y="2995246"/>
            <a:ext cx="110665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LG Smart UI Bold" panose="020B0800000101010101" pitchFamily="50" charset="-127"/>
                <a:cs typeface="Calibri"/>
              </a:rPr>
              <a:t>Next, we need to send 2 information to the PCF:</a:t>
            </a:r>
          </a:p>
          <a:p>
            <a:pPr marL="342900" indent="-342900">
              <a:buAutoNum type="arabicPeriod"/>
            </a:pPr>
            <a:r>
              <a:rPr lang="en-US" sz="1600" dirty="0">
                <a:latin typeface="LG Smart UI Bold" panose="020B0800000101010101" pitchFamily="50" charset="-127"/>
                <a:cs typeface="Calibri"/>
              </a:rPr>
              <a:t>The own address + 0 (to indicate it is a write operation)</a:t>
            </a:r>
          </a:p>
          <a:p>
            <a:pPr marL="342900" indent="-342900">
              <a:buAutoNum type="arabicPeriod"/>
            </a:pPr>
            <a:r>
              <a:rPr lang="en-US" sz="1600" dirty="0">
                <a:latin typeface="LG Smart UI Bold" panose="020B0800000101010101" pitchFamily="50" charset="-127"/>
                <a:cs typeface="Calibri"/>
              </a:rPr>
              <a:t>The data that will inform which pins will light up the LEDs</a:t>
            </a:r>
          </a:p>
        </p:txBody>
      </p:sp>
      <p:pic>
        <p:nvPicPr>
          <p:cNvPr id="5" name="Picture 5" descr="Text&#10;&#10;Description automatically generated">
            <a:extLst>
              <a:ext uri="{FF2B5EF4-FFF2-40B4-BE49-F238E27FC236}">
                <a16:creationId xmlns:a16="http://schemas.microsoft.com/office/drawing/2014/main" id="{793A7B48-BE17-4A6A-A081-F9718B0F5BAA}"/>
              </a:ext>
            </a:extLst>
          </p:cNvPr>
          <p:cNvPicPr>
            <a:picLocks noChangeAspect="1"/>
          </p:cNvPicPr>
          <p:nvPr/>
        </p:nvPicPr>
        <p:blipFill>
          <a:blip r:embed="rId3"/>
          <a:stretch>
            <a:fillRect/>
          </a:stretch>
        </p:blipFill>
        <p:spPr>
          <a:xfrm>
            <a:off x="7235092" y="3196028"/>
            <a:ext cx="4022969" cy="3660484"/>
          </a:xfrm>
          <a:prstGeom prst="rect">
            <a:avLst/>
          </a:prstGeom>
        </p:spPr>
      </p:pic>
      <p:sp>
        <p:nvSpPr>
          <p:cNvPr id="6" name="TextBox 5">
            <a:extLst>
              <a:ext uri="{FF2B5EF4-FFF2-40B4-BE49-F238E27FC236}">
                <a16:creationId xmlns:a16="http://schemas.microsoft.com/office/drawing/2014/main" id="{7F0532CD-849E-45F4-99E4-1A3E8FA7D78A}"/>
              </a:ext>
            </a:extLst>
          </p:cNvPr>
          <p:cNvSpPr txBox="1"/>
          <p:nvPr/>
        </p:nvSpPr>
        <p:spPr>
          <a:xfrm>
            <a:off x="74246" y="6453554"/>
            <a:ext cx="47263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LG Smart UI Bold" panose="020B0800000101010101" pitchFamily="50" charset="-127"/>
                <a:ea typeface="LG Smart UI Bold"/>
              </a:rPr>
              <a:t>The whole source code can be seen on GitHub</a:t>
            </a:r>
            <a:endParaRPr lang="en-US" sz="1400" dirty="0">
              <a:latin typeface="LG Smart UI Bold" panose="020B0800000101010101" pitchFamily="50" charset="-127"/>
            </a:endParaRPr>
          </a:p>
        </p:txBody>
      </p:sp>
    </p:spTree>
    <p:extLst>
      <p:ext uri="{BB962C8B-B14F-4D97-AF65-F5344CB8AC3E}">
        <p14:creationId xmlns:p14="http://schemas.microsoft.com/office/powerpoint/2010/main" val="1313014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98D28F-3663-46D6-B959-AE81493911A6}"/>
              </a:ext>
            </a:extLst>
          </p:cNvPr>
          <p:cNvSpPr txBox="1"/>
          <p:nvPr/>
        </p:nvSpPr>
        <p:spPr>
          <a:xfrm>
            <a:off x="328246" y="933938"/>
            <a:ext cx="1893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7365D"/>
                </a:solidFill>
                <a:latin typeface="LG Smart UI Bold" panose="020B0800000101010101" pitchFamily="50" charset="-127"/>
              </a:rPr>
              <a:t>Final Result</a:t>
            </a:r>
          </a:p>
        </p:txBody>
      </p:sp>
      <p:pic>
        <p:nvPicPr>
          <p:cNvPr id="3" name="Picture 3" descr="A picture containing indoor, table, computer, sitting&#10;&#10;Description automatically generated">
            <a:extLst>
              <a:ext uri="{FF2B5EF4-FFF2-40B4-BE49-F238E27FC236}">
                <a16:creationId xmlns:a16="http://schemas.microsoft.com/office/drawing/2014/main" id="{6851D82E-94E0-4622-9378-3E0DA85AACDA}"/>
              </a:ext>
            </a:extLst>
          </p:cNvPr>
          <p:cNvPicPr>
            <a:picLocks noChangeAspect="1"/>
          </p:cNvPicPr>
          <p:nvPr/>
        </p:nvPicPr>
        <p:blipFill>
          <a:blip r:embed="rId2"/>
          <a:stretch>
            <a:fillRect/>
          </a:stretch>
        </p:blipFill>
        <p:spPr>
          <a:xfrm>
            <a:off x="4636477" y="1332594"/>
            <a:ext cx="5644660" cy="5179502"/>
          </a:xfrm>
          <a:prstGeom prst="rect">
            <a:avLst/>
          </a:prstGeom>
        </p:spPr>
      </p:pic>
      <p:sp>
        <p:nvSpPr>
          <p:cNvPr id="4" name="TextBox 3">
            <a:extLst>
              <a:ext uri="{FF2B5EF4-FFF2-40B4-BE49-F238E27FC236}">
                <a16:creationId xmlns:a16="http://schemas.microsoft.com/office/drawing/2014/main" id="{4C7944F8-4060-4672-8E04-6E8D8286351F}"/>
              </a:ext>
            </a:extLst>
          </p:cNvPr>
          <p:cNvSpPr txBox="1"/>
          <p:nvPr/>
        </p:nvSpPr>
        <p:spPr>
          <a:xfrm>
            <a:off x="328246" y="1578708"/>
            <a:ext cx="274319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LG Smart UI Bold" panose="020B0800000101010101" pitchFamily="50" charset="-127"/>
              </a:rPr>
              <a:t>The objective was to work with the PCF 8754 to turn on LEDs on an LED bar to represent the level of container and it receives the distance from the sensor and makes the calculation to display the correct amount of LEDs to switch on</a:t>
            </a:r>
          </a:p>
        </p:txBody>
      </p:sp>
    </p:spTree>
    <p:extLst>
      <p:ext uri="{BB962C8B-B14F-4D97-AF65-F5344CB8AC3E}">
        <p14:creationId xmlns:p14="http://schemas.microsoft.com/office/powerpoint/2010/main" val="201549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14939-AD13-4990-86D5-EFACDDC15F47}"/>
              </a:ext>
            </a:extLst>
          </p:cNvPr>
          <p:cNvSpPr txBox="1"/>
          <p:nvPr/>
        </p:nvSpPr>
        <p:spPr>
          <a:xfrm>
            <a:off x="474785" y="660400"/>
            <a:ext cx="41597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1F5F"/>
                </a:solidFill>
                <a:latin typeface="LG Smart UI Bold" panose="020B0800000101010101" pitchFamily="50" charset="-127"/>
              </a:rPr>
              <a:t>Briefing the ongoing tasks</a:t>
            </a:r>
            <a:endParaRPr lang="en-US" sz="1400" dirty="0"/>
          </a:p>
        </p:txBody>
      </p:sp>
      <p:sp>
        <p:nvSpPr>
          <p:cNvPr id="3" name="TextBox 2">
            <a:extLst>
              <a:ext uri="{FF2B5EF4-FFF2-40B4-BE49-F238E27FC236}">
                <a16:creationId xmlns:a16="http://schemas.microsoft.com/office/drawing/2014/main" id="{B55E50E4-3D80-45CC-A23C-9372EEE848F9}"/>
              </a:ext>
            </a:extLst>
          </p:cNvPr>
          <p:cNvSpPr txBox="1"/>
          <p:nvPr/>
        </p:nvSpPr>
        <p:spPr>
          <a:xfrm>
            <a:off x="474785" y="1119554"/>
            <a:ext cx="39838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solidFill>
                  <a:srgbClr val="001F5F"/>
                </a:solidFill>
                <a:latin typeface="LG Smart UI Bold" panose="020B0800000101010101" pitchFamily="50" charset="-127"/>
              </a:rPr>
              <a:t>Danillo</a:t>
            </a:r>
            <a:r>
              <a:rPr lang="en-US" sz="2800" dirty="0">
                <a:solidFill>
                  <a:srgbClr val="001F5F"/>
                </a:solidFill>
                <a:latin typeface="LG Smart UI Bold" panose="020B0800000101010101" pitchFamily="50" charset="-127"/>
              </a:rPr>
              <a:t> Lange</a:t>
            </a:r>
            <a:endParaRPr lang="en-US" sz="2800" dirty="0"/>
          </a:p>
        </p:txBody>
      </p:sp>
      <p:sp>
        <p:nvSpPr>
          <p:cNvPr id="4" name="TextBox 3">
            <a:extLst>
              <a:ext uri="{FF2B5EF4-FFF2-40B4-BE49-F238E27FC236}">
                <a16:creationId xmlns:a16="http://schemas.microsoft.com/office/drawing/2014/main" id="{868C1916-BDD2-484F-80E3-D3D168714D7C}"/>
              </a:ext>
            </a:extLst>
          </p:cNvPr>
          <p:cNvSpPr txBox="1"/>
          <p:nvPr/>
        </p:nvSpPr>
        <p:spPr>
          <a:xfrm>
            <a:off x="279400" y="1842477"/>
            <a:ext cx="7307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17375E"/>
                </a:solidFill>
              </a:rPr>
              <a:t>03</a:t>
            </a:r>
            <a:endParaRPr lang="en-US" sz="3600"/>
          </a:p>
        </p:txBody>
      </p:sp>
      <p:sp>
        <p:nvSpPr>
          <p:cNvPr id="5" name="TextBox 4">
            <a:extLst>
              <a:ext uri="{FF2B5EF4-FFF2-40B4-BE49-F238E27FC236}">
                <a16:creationId xmlns:a16="http://schemas.microsoft.com/office/drawing/2014/main" id="{2DF9AA32-51D2-470C-A68A-EBEEA78C5284}"/>
              </a:ext>
            </a:extLst>
          </p:cNvPr>
          <p:cNvSpPr txBox="1"/>
          <p:nvPr/>
        </p:nvSpPr>
        <p:spPr>
          <a:xfrm>
            <a:off x="1002323" y="193040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1F5F"/>
                </a:solidFill>
                <a:latin typeface="LG Smart UI Bold" panose="020B0800000101010101" pitchFamily="50" charset="-127"/>
              </a:rPr>
              <a:t>Final Assembly</a:t>
            </a:r>
            <a:endParaRPr lang="en-US" sz="2400" b="1" dirty="0">
              <a:solidFill>
                <a:srgbClr val="001F5F"/>
              </a:solidFill>
              <a:latin typeface="LG Smart UI Bold" panose="020B0800000101010101" pitchFamily="50" charset="-127"/>
              <a:cs typeface="Arial"/>
            </a:endParaRPr>
          </a:p>
        </p:txBody>
      </p:sp>
      <p:sp>
        <p:nvSpPr>
          <p:cNvPr id="6" name="TextBox 5">
            <a:extLst>
              <a:ext uri="{FF2B5EF4-FFF2-40B4-BE49-F238E27FC236}">
                <a16:creationId xmlns:a16="http://schemas.microsoft.com/office/drawing/2014/main" id="{43DD8A39-9EFA-4788-8F6F-6D42CC27CEC1}"/>
              </a:ext>
            </a:extLst>
          </p:cNvPr>
          <p:cNvSpPr txBox="1"/>
          <p:nvPr/>
        </p:nvSpPr>
        <p:spPr>
          <a:xfrm>
            <a:off x="7840785" y="29893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
        <p:nvSpPr>
          <p:cNvPr id="7" name="TextBox 6">
            <a:extLst>
              <a:ext uri="{FF2B5EF4-FFF2-40B4-BE49-F238E27FC236}">
                <a16:creationId xmlns:a16="http://schemas.microsoft.com/office/drawing/2014/main" id="{E12DBB0C-2092-4C1B-A0AD-C15EF9A97459}"/>
              </a:ext>
            </a:extLst>
          </p:cNvPr>
          <p:cNvSpPr txBox="1"/>
          <p:nvPr/>
        </p:nvSpPr>
        <p:spPr>
          <a:xfrm>
            <a:off x="471121" y="2718044"/>
            <a:ext cx="63968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LG Smart UI Bold" panose="020B0800000101010101" pitchFamily="50" charset="-127"/>
              </a:rPr>
              <a:t>Now, we will move on to the final part of our project which is assembling all the components from the previous sprints and developing the project</a:t>
            </a:r>
          </a:p>
        </p:txBody>
      </p:sp>
      <p:sp>
        <p:nvSpPr>
          <p:cNvPr id="8" name="TextBox 7">
            <a:extLst>
              <a:ext uri="{FF2B5EF4-FFF2-40B4-BE49-F238E27FC236}">
                <a16:creationId xmlns:a16="http://schemas.microsoft.com/office/drawing/2014/main" id="{4148BE7A-B201-4617-B5AC-5504B60FFA8F}"/>
              </a:ext>
            </a:extLst>
          </p:cNvPr>
          <p:cNvSpPr txBox="1"/>
          <p:nvPr/>
        </p:nvSpPr>
        <p:spPr>
          <a:xfrm>
            <a:off x="467458" y="3837842"/>
            <a:ext cx="3983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Power considerations: The Data Producers 1 and 2 are connected to the shield of power supply</a:t>
            </a:r>
            <a:endParaRPr lang="en-US">
              <a:cs typeface="Calibri"/>
            </a:endParaRPr>
          </a:p>
        </p:txBody>
      </p:sp>
      <p:pic>
        <p:nvPicPr>
          <p:cNvPr id="9" name="Picture 9" descr="A close up of a device&#10;&#10;Description automatically generated">
            <a:extLst>
              <a:ext uri="{FF2B5EF4-FFF2-40B4-BE49-F238E27FC236}">
                <a16:creationId xmlns:a16="http://schemas.microsoft.com/office/drawing/2014/main" id="{682AD206-82A0-4635-9323-DC8AD2FE98A7}"/>
              </a:ext>
            </a:extLst>
          </p:cNvPr>
          <p:cNvPicPr>
            <a:picLocks noChangeAspect="1"/>
          </p:cNvPicPr>
          <p:nvPr/>
        </p:nvPicPr>
        <p:blipFill>
          <a:blip r:embed="rId2"/>
          <a:stretch>
            <a:fillRect/>
          </a:stretch>
        </p:blipFill>
        <p:spPr>
          <a:xfrm>
            <a:off x="6697785" y="2751127"/>
            <a:ext cx="5156198" cy="4012979"/>
          </a:xfrm>
          <a:prstGeom prst="rect">
            <a:avLst/>
          </a:prstGeom>
        </p:spPr>
      </p:pic>
    </p:spTree>
    <p:extLst>
      <p:ext uri="{BB962C8B-B14F-4D97-AF65-F5344CB8AC3E}">
        <p14:creationId xmlns:p14="http://schemas.microsoft.com/office/powerpoint/2010/main" val="2400413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6ED35-EC27-4E13-A6DB-32BCC3B3C23E}"/>
              </a:ext>
            </a:extLst>
          </p:cNvPr>
          <p:cNvSpPr txBox="1"/>
          <p:nvPr/>
        </p:nvSpPr>
        <p:spPr>
          <a:xfrm>
            <a:off x="650631" y="1139092"/>
            <a:ext cx="424766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2.  Preparation: We have developed and built the project using the codes in the following GitHub folders:</a:t>
            </a:r>
            <a:br>
              <a:rPr lang="en-US" dirty="0"/>
            </a:br>
            <a:endParaRPr lang="en-US" dirty="0">
              <a:cs typeface="Calibri"/>
            </a:endParaRPr>
          </a:p>
          <a:p>
            <a:pPr marL="342900" indent="-342900">
              <a:buAutoNum type="romanLcPeriod"/>
            </a:pPr>
            <a:r>
              <a:rPr lang="en-US" dirty="0">
                <a:cs typeface="Calibri"/>
              </a:rPr>
              <a:t>Data Producers: </a:t>
            </a:r>
            <a:r>
              <a:rPr lang="en-US" dirty="0">
                <a:ea typeface="+mn-lt"/>
                <a:cs typeface="+mn-lt"/>
                <a:hlinkClick r:id="rId2"/>
              </a:rPr>
              <a:t>https://github.com/jy-977/UBQ-/tree/main/code</a:t>
            </a:r>
            <a:r>
              <a:rPr lang="en-US" dirty="0">
                <a:ea typeface="+mn-lt"/>
                <a:cs typeface="+mn-lt"/>
              </a:rPr>
              <a:t> </a:t>
            </a:r>
            <a:br>
              <a:rPr lang="en-US" dirty="0">
                <a:ea typeface="+mn-lt"/>
                <a:cs typeface="+mn-lt"/>
              </a:rPr>
            </a:br>
            <a:endParaRPr lang="en-US" dirty="0">
              <a:ea typeface="+mn-lt"/>
              <a:cs typeface="+mn-lt"/>
            </a:endParaRPr>
          </a:p>
          <a:p>
            <a:pPr marL="342900" indent="-342900">
              <a:buAutoNum type="romanLcPeriod"/>
            </a:pPr>
            <a:r>
              <a:rPr lang="en-US" dirty="0">
                <a:cs typeface="Calibri"/>
              </a:rPr>
              <a:t>Arduino (Data Receiver): </a:t>
            </a:r>
            <a:r>
              <a:rPr lang="en-US" dirty="0">
                <a:ea typeface="+mn-lt"/>
                <a:cs typeface="+mn-lt"/>
                <a:hlinkClick r:id="rId3"/>
              </a:rPr>
              <a:t>https://github.com/jy-977/UBQ-/tree/main/code/Receiver_ARDUINO</a:t>
            </a:r>
            <a:r>
              <a:rPr lang="en-US" dirty="0">
                <a:ea typeface="+mn-lt"/>
                <a:cs typeface="+mn-lt"/>
              </a:rPr>
              <a:t> </a:t>
            </a:r>
            <a:br>
              <a:rPr lang="en-US" dirty="0">
                <a:ea typeface="+mn-lt"/>
                <a:cs typeface="+mn-lt"/>
              </a:rPr>
            </a:br>
            <a:endParaRPr lang="en-US" dirty="0">
              <a:cs typeface="Calibri"/>
            </a:endParaRPr>
          </a:p>
          <a:p>
            <a:pPr marL="342900" indent="-342900">
              <a:buAutoNum type="romanLcPeriod"/>
            </a:pPr>
            <a:r>
              <a:rPr lang="en-US" dirty="0" err="1">
                <a:cs typeface="Calibri"/>
              </a:rPr>
              <a:t>ChibiOS</a:t>
            </a:r>
            <a:r>
              <a:rPr lang="en-US" dirty="0">
                <a:cs typeface="Calibri"/>
              </a:rPr>
              <a:t>: </a:t>
            </a:r>
            <a:r>
              <a:rPr lang="en-US" dirty="0">
                <a:ea typeface="+mn-lt"/>
                <a:cs typeface="+mn-lt"/>
                <a:hlinkClick r:id="rId4"/>
              </a:rPr>
              <a:t>https://github.com/jy-977/UBQ-/tree/main/code/ChibiOS_i2c_Raspberry</a:t>
            </a:r>
            <a:r>
              <a:rPr lang="en-US" dirty="0">
                <a:ea typeface="+mn-lt"/>
                <a:cs typeface="+mn-lt"/>
              </a:rPr>
              <a:t> </a:t>
            </a:r>
            <a:endParaRPr lang="en-US" dirty="0">
              <a:cs typeface="Calibri"/>
            </a:endParaRPr>
          </a:p>
          <a:p>
            <a:pPr marL="342900" indent="-342900">
              <a:buAutoNum type="romanLcPeriod"/>
            </a:pPr>
            <a:endParaRPr lang="en-US" dirty="0">
              <a:cs typeface="Calibri"/>
            </a:endParaRPr>
          </a:p>
          <a:p>
            <a:pPr marL="342900" indent="-342900">
              <a:buAutoNum type="arabicPeriod"/>
            </a:pPr>
            <a:endParaRPr lang="en-US" dirty="0">
              <a:cs typeface="Calibri"/>
            </a:endParaRPr>
          </a:p>
        </p:txBody>
      </p:sp>
      <p:sp>
        <p:nvSpPr>
          <p:cNvPr id="3" name="TextBox 2">
            <a:extLst>
              <a:ext uri="{FF2B5EF4-FFF2-40B4-BE49-F238E27FC236}">
                <a16:creationId xmlns:a16="http://schemas.microsoft.com/office/drawing/2014/main" id="{194DDE6B-1492-4910-85EA-B06616D5239B}"/>
              </a:ext>
            </a:extLst>
          </p:cNvPr>
          <p:cNvSpPr txBox="1"/>
          <p:nvPr/>
        </p:nvSpPr>
        <p:spPr>
          <a:xfrm>
            <a:off x="650631" y="670169"/>
            <a:ext cx="4052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1F5F"/>
                </a:solidFill>
                <a:latin typeface="LG Smart UI Bold" panose="020B0800000101010101" pitchFamily="50" charset="-127"/>
              </a:rPr>
              <a:t>Briefing the ongoing tasks</a:t>
            </a:r>
            <a:endParaRPr lang="en-US" dirty="0"/>
          </a:p>
        </p:txBody>
      </p:sp>
      <p:pic>
        <p:nvPicPr>
          <p:cNvPr id="4" name="Picture 4" descr="Diagram&#10;&#10;Description automatically generated">
            <a:extLst>
              <a:ext uri="{FF2B5EF4-FFF2-40B4-BE49-F238E27FC236}">
                <a16:creationId xmlns:a16="http://schemas.microsoft.com/office/drawing/2014/main" id="{0BF84A5E-34D6-4B7B-9434-9345B3E05551}"/>
              </a:ext>
            </a:extLst>
          </p:cNvPr>
          <p:cNvPicPr>
            <a:picLocks noChangeAspect="1"/>
          </p:cNvPicPr>
          <p:nvPr/>
        </p:nvPicPr>
        <p:blipFill>
          <a:blip r:embed="rId5"/>
          <a:stretch>
            <a:fillRect/>
          </a:stretch>
        </p:blipFill>
        <p:spPr>
          <a:xfrm>
            <a:off x="5300353" y="1483725"/>
            <a:ext cx="6627546" cy="3671089"/>
          </a:xfrm>
          <a:prstGeom prst="rect">
            <a:avLst/>
          </a:prstGeom>
        </p:spPr>
      </p:pic>
    </p:spTree>
    <p:extLst>
      <p:ext uri="{BB962C8B-B14F-4D97-AF65-F5344CB8AC3E}">
        <p14:creationId xmlns:p14="http://schemas.microsoft.com/office/powerpoint/2010/main" val="209807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6978" y="4067175"/>
            <a:ext cx="2291080" cy="2270760"/>
            <a:chOff x="566978" y="4067175"/>
            <a:chExt cx="2291080" cy="2270760"/>
          </a:xfrm>
        </p:grpSpPr>
        <p:sp>
          <p:nvSpPr>
            <p:cNvPr id="3" name="object 3"/>
            <p:cNvSpPr/>
            <p:nvPr/>
          </p:nvSpPr>
          <p:spPr>
            <a:xfrm>
              <a:off x="566978" y="4112132"/>
              <a:ext cx="2184400" cy="2226310"/>
            </a:xfrm>
            <a:custGeom>
              <a:avLst/>
              <a:gdLst/>
              <a:ahLst/>
              <a:cxnLst/>
              <a:rect l="l" t="t" r="r" b="b"/>
              <a:pathLst>
                <a:path w="2184400" h="2226310">
                  <a:moveTo>
                    <a:pt x="695769" y="0"/>
                  </a:moveTo>
                  <a:lnTo>
                    <a:pt x="0" y="1193419"/>
                  </a:lnTo>
                  <a:lnTo>
                    <a:pt x="919683" y="2225776"/>
                  </a:lnTo>
                  <a:lnTo>
                    <a:pt x="2183841" y="1670278"/>
                  </a:lnTo>
                  <a:lnTo>
                    <a:pt x="2045538" y="294640"/>
                  </a:lnTo>
                  <a:lnTo>
                    <a:pt x="695769" y="0"/>
                  </a:lnTo>
                  <a:close/>
                </a:path>
              </a:pathLst>
            </a:custGeom>
            <a:solidFill>
              <a:srgbClr val="D9D9D9">
                <a:alpha val="59999"/>
              </a:srgbClr>
            </a:solidFill>
          </p:spPr>
          <p:txBody>
            <a:bodyPr wrap="square" lIns="0" tIns="0" rIns="0" bIns="0" rtlCol="0"/>
            <a:lstStyle/>
            <a:p>
              <a:endParaRPr/>
            </a:p>
          </p:txBody>
        </p:sp>
        <p:sp>
          <p:nvSpPr>
            <p:cNvPr id="4" name="object 4"/>
            <p:cNvSpPr/>
            <p:nvPr/>
          </p:nvSpPr>
          <p:spPr>
            <a:xfrm>
              <a:off x="942975" y="4362450"/>
              <a:ext cx="1628775" cy="1543050"/>
            </a:xfrm>
            <a:custGeom>
              <a:avLst/>
              <a:gdLst/>
              <a:ahLst/>
              <a:cxnLst/>
              <a:rect l="l" t="t" r="r" b="b"/>
              <a:pathLst>
                <a:path w="1628775" h="1543050">
                  <a:moveTo>
                    <a:pt x="814451" y="0"/>
                  </a:moveTo>
                  <a:lnTo>
                    <a:pt x="0" y="589407"/>
                  </a:lnTo>
                  <a:lnTo>
                    <a:pt x="311073" y="1543050"/>
                  </a:lnTo>
                  <a:lnTo>
                    <a:pt x="1317752" y="1543050"/>
                  </a:lnTo>
                  <a:lnTo>
                    <a:pt x="1628775" y="589407"/>
                  </a:lnTo>
                  <a:lnTo>
                    <a:pt x="814451" y="0"/>
                  </a:lnTo>
                  <a:close/>
                </a:path>
              </a:pathLst>
            </a:custGeom>
            <a:solidFill>
              <a:srgbClr val="FFFFFF"/>
            </a:solidFill>
          </p:spPr>
          <p:txBody>
            <a:bodyPr wrap="square" lIns="0" tIns="0" rIns="0" bIns="0" rtlCol="0"/>
            <a:lstStyle/>
            <a:p>
              <a:endParaRPr/>
            </a:p>
          </p:txBody>
        </p:sp>
        <p:sp>
          <p:nvSpPr>
            <p:cNvPr id="5" name="object 5"/>
            <p:cNvSpPr/>
            <p:nvPr/>
          </p:nvSpPr>
          <p:spPr>
            <a:xfrm>
              <a:off x="942975" y="4362450"/>
              <a:ext cx="1628775" cy="1543050"/>
            </a:xfrm>
            <a:custGeom>
              <a:avLst/>
              <a:gdLst/>
              <a:ahLst/>
              <a:cxnLst/>
              <a:rect l="l" t="t" r="r" b="b"/>
              <a:pathLst>
                <a:path w="1628775" h="1543050">
                  <a:moveTo>
                    <a:pt x="0" y="589407"/>
                  </a:moveTo>
                  <a:lnTo>
                    <a:pt x="814451" y="0"/>
                  </a:lnTo>
                  <a:lnTo>
                    <a:pt x="1628775" y="589407"/>
                  </a:lnTo>
                  <a:lnTo>
                    <a:pt x="1317752" y="1543050"/>
                  </a:lnTo>
                  <a:lnTo>
                    <a:pt x="311073" y="1543050"/>
                  </a:lnTo>
                  <a:lnTo>
                    <a:pt x="0" y="589407"/>
                  </a:lnTo>
                  <a:close/>
                </a:path>
              </a:pathLst>
            </a:custGeom>
            <a:ln w="19050">
              <a:solidFill>
                <a:srgbClr val="BEBEBE"/>
              </a:solidFill>
            </a:ln>
          </p:spPr>
          <p:txBody>
            <a:bodyPr wrap="square" lIns="0" tIns="0" rIns="0" bIns="0" rtlCol="0"/>
            <a:lstStyle/>
            <a:p>
              <a:endParaRPr/>
            </a:p>
          </p:txBody>
        </p:sp>
        <p:sp>
          <p:nvSpPr>
            <p:cNvPr id="6" name="object 6"/>
            <p:cNvSpPr/>
            <p:nvPr/>
          </p:nvSpPr>
          <p:spPr>
            <a:xfrm>
              <a:off x="752475" y="4162425"/>
              <a:ext cx="2009775" cy="1914525"/>
            </a:xfrm>
            <a:custGeom>
              <a:avLst/>
              <a:gdLst/>
              <a:ahLst/>
              <a:cxnLst/>
              <a:rect l="l" t="t" r="r" b="b"/>
              <a:pathLst>
                <a:path w="2009775" h="1914525">
                  <a:moveTo>
                    <a:pt x="0" y="731266"/>
                  </a:moveTo>
                  <a:lnTo>
                    <a:pt x="1004951" y="0"/>
                  </a:lnTo>
                  <a:lnTo>
                    <a:pt x="2009775" y="731266"/>
                  </a:lnTo>
                  <a:lnTo>
                    <a:pt x="1625981" y="1914525"/>
                  </a:lnTo>
                  <a:lnTo>
                    <a:pt x="383832" y="1914525"/>
                  </a:lnTo>
                  <a:lnTo>
                    <a:pt x="0" y="731266"/>
                  </a:lnTo>
                  <a:close/>
                </a:path>
              </a:pathLst>
            </a:custGeom>
            <a:ln w="190500">
              <a:solidFill>
                <a:srgbClr val="001B31"/>
              </a:solidFill>
            </a:ln>
          </p:spPr>
          <p:txBody>
            <a:bodyPr wrap="square" lIns="0" tIns="0" rIns="0" bIns="0" rtlCol="0"/>
            <a:lstStyle/>
            <a:p>
              <a:endParaRPr/>
            </a:p>
          </p:txBody>
        </p:sp>
        <p:sp>
          <p:nvSpPr>
            <p:cNvPr id="7" name="object 7"/>
            <p:cNvSpPr/>
            <p:nvPr/>
          </p:nvSpPr>
          <p:spPr>
            <a:xfrm>
              <a:off x="1380236" y="4829174"/>
              <a:ext cx="803910" cy="767080"/>
            </a:xfrm>
            <a:custGeom>
              <a:avLst/>
              <a:gdLst/>
              <a:ahLst/>
              <a:cxnLst/>
              <a:rect l="l" t="t" r="r" b="b"/>
              <a:pathLst>
                <a:path w="803910" h="767079">
                  <a:moveTo>
                    <a:pt x="123317" y="0"/>
                  </a:moveTo>
                  <a:lnTo>
                    <a:pt x="53721" y="0"/>
                  </a:lnTo>
                  <a:lnTo>
                    <a:pt x="0" y="158115"/>
                  </a:lnTo>
                  <a:lnTo>
                    <a:pt x="41148" y="158115"/>
                  </a:lnTo>
                  <a:lnTo>
                    <a:pt x="63627" y="91694"/>
                  </a:lnTo>
                  <a:lnTo>
                    <a:pt x="89027" y="91694"/>
                  </a:lnTo>
                  <a:lnTo>
                    <a:pt x="99314" y="61722"/>
                  </a:lnTo>
                  <a:lnTo>
                    <a:pt x="73914" y="61722"/>
                  </a:lnTo>
                  <a:lnTo>
                    <a:pt x="84074" y="31623"/>
                  </a:lnTo>
                  <a:lnTo>
                    <a:pt x="112649" y="31623"/>
                  </a:lnTo>
                  <a:lnTo>
                    <a:pt x="123317" y="0"/>
                  </a:lnTo>
                  <a:close/>
                </a:path>
                <a:path w="803910" h="767079">
                  <a:moveTo>
                    <a:pt x="198234" y="49149"/>
                  </a:moveTo>
                  <a:lnTo>
                    <a:pt x="198158" y="48641"/>
                  </a:lnTo>
                  <a:lnTo>
                    <a:pt x="197358" y="44704"/>
                  </a:lnTo>
                  <a:lnTo>
                    <a:pt x="195326" y="40513"/>
                  </a:lnTo>
                  <a:lnTo>
                    <a:pt x="193294" y="36195"/>
                  </a:lnTo>
                  <a:lnTo>
                    <a:pt x="189611" y="32766"/>
                  </a:lnTo>
                  <a:lnTo>
                    <a:pt x="184150" y="30226"/>
                  </a:lnTo>
                  <a:lnTo>
                    <a:pt x="178689" y="27559"/>
                  </a:lnTo>
                  <a:lnTo>
                    <a:pt x="171450" y="26162"/>
                  </a:lnTo>
                  <a:lnTo>
                    <a:pt x="162687" y="26162"/>
                  </a:lnTo>
                  <a:lnTo>
                    <a:pt x="159981" y="26314"/>
                  </a:lnTo>
                  <a:lnTo>
                    <a:pt x="159981" y="53594"/>
                  </a:lnTo>
                  <a:lnTo>
                    <a:pt x="159004" y="57658"/>
                  </a:lnTo>
                  <a:lnTo>
                    <a:pt x="156718" y="64262"/>
                  </a:lnTo>
                  <a:lnTo>
                    <a:pt x="134493" y="129667"/>
                  </a:lnTo>
                  <a:lnTo>
                    <a:pt x="132842" y="133350"/>
                  </a:lnTo>
                  <a:lnTo>
                    <a:pt x="130302" y="136652"/>
                  </a:lnTo>
                  <a:lnTo>
                    <a:pt x="128397" y="137541"/>
                  </a:lnTo>
                  <a:lnTo>
                    <a:pt x="123825" y="137541"/>
                  </a:lnTo>
                  <a:lnTo>
                    <a:pt x="122555" y="136652"/>
                  </a:lnTo>
                  <a:lnTo>
                    <a:pt x="122301" y="132969"/>
                  </a:lnTo>
                  <a:lnTo>
                    <a:pt x="123190" y="128905"/>
                  </a:lnTo>
                  <a:lnTo>
                    <a:pt x="125349" y="122809"/>
                  </a:lnTo>
                  <a:lnTo>
                    <a:pt x="145161" y="64262"/>
                  </a:lnTo>
                  <a:lnTo>
                    <a:pt x="147447" y="57658"/>
                  </a:lnTo>
                  <a:lnTo>
                    <a:pt x="149225" y="53467"/>
                  </a:lnTo>
                  <a:lnTo>
                    <a:pt x="150622" y="51816"/>
                  </a:lnTo>
                  <a:lnTo>
                    <a:pt x="152019" y="50038"/>
                  </a:lnTo>
                  <a:lnTo>
                    <a:pt x="153797" y="49149"/>
                  </a:lnTo>
                  <a:lnTo>
                    <a:pt x="158496" y="49149"/>
                  </a:lnTo>
                  <a:lnTo>
                    <a:pt x="159766" y="50038"/>
                  </a:lnTo>
                  <a:lnTo>
                    <a:pt x="159893" y="51816"/>
                  </a:lnTo>
                  <a:lnTo>
                    <a:pt x="159981" y="53594"/>
                  </a:lnTo>
                  <a:lnTo>
                    <a:pt x="159981" y="26314"/>
                  </a:lnTo>
                  <a:lnTo>
                    <a:pt x="123532" y="39522"/>
                  </a:lnTo>
                  <a:lnTo>
                    <a:pt x="101473" y="76962"/>
                  </a:lnTo>
                  <a:lnTo>
                    <a:pt x="87693" y="117881"/>
                  </a:lnTo>
                  <a:lnTo>
                    <a:pt x="83439" y="140335"/>
                  </a:lnTo>
                  <a:lnTo>
                    <a:pt x="84328" y="145034"/>
                  </a:lnTo>
                  <a:lnTo>
                    <a:pt x="109982" y="160528"/>
                  </a:lnTo>
                  <a:lnTo>
                    <a:pt x="126492" y="160528"/>
                  </a:lnTo>
                  <a:lnTo>
                    <a:pt x="133731" y="159385"/>
                  </a:lnTo>
                  <a:lnTo>
                    <a:pt x="140589" y="157099"/>
                  </a:lnTo>
                  <a:lnTo>
                    <a:pt x="147320" y="154940"/>
                  </a:lnTo>
                  <a:lnTo>
                    <a:pt x="153416" y="151384"/>
                  </a:lnTo>
                  <a:lnTo>
                    <a:pt x="164338" y="141986"/>
                  </a:lnTo>
                  <a:lnTo>
                    <a:pt x="167995" y="137541"/>
                  </a:lnTo>
                  <a:lnTo>
                    <a:pt x="168529" y="136906"/>
                  </a:lnTo>
                  <a:lnTo>
                    <a:pt x="192913" y="74041"/>
                  </a:lnTo>
                  <a:lnTo>
                    <a:pt x="197866" y="53467"/>
                  </a:lnTo>
                  <a:lnTo>
                    <a:pt x="198234" y="49149"/>
                  </a:lnTo>
                  <a:close/>
                </a:path>
                <a:path w="803910" h="767079">
                  <a:moveTo>
                    <a:pt x="274193" y="0"/>
                  </a:moveTo>
                  <a:lnTo>
                    <a:pt x="233553" y="0"/>
                  </a:lnTo>
                  <a:lnTo>
                    <a:pt x="179832" y="158115"/>
                  </a:lnTo>
                  <a:lnTo>
                    <a:pt x="220472" y="158115"/>
                  </a:lnTo>
                  <a:lnTo>
                    <a:pt x="274193" y="0"/>
                  </a:lnTo>
                  <a:close/>
                </a:path>
                <a:path w="803910" h="767079">
                  <a:moveTo>
                    <a:pt x="321818" y="0"/>
                  </a:moveTo>
                  <a:lnTo>
                    <a:pt x="281178" y="0"/>
                  </a:lnTo>
                  <a:lnTo>
                    <a:pt x="227457" y="158115"/>
                  </a:lnTo>
                  <a:lnTo>
                    <a:pt x="268084" y="158115"/>
                  </a:lnTo>
                  <a:lnTo>
                    <a:pt x="321818" y="0"/>
                  </a:lnTo>
                  <a:close/>
                </a:path>
                <a:path w="803910" h="767079">
                  <a:moveTo>
                    <a:pt x="398145" y="397903"/>
                  </a:moveTo>
                  <a:lnTo>
                    <a:pt x="396621" y="344614"/>
                  </a:lnTo>
                  <a:lnTo>
                    <a:pt x="388213" y="294386"/>
                  </a:lnTo>
                  <a:lnTo>
                    <a:pt x="368427" y="257556"/>
                  </a:lnTo>
                  <a:lnTo>
                    <a:pt x="332270" y="227749"/>
                  </a:lnTo>
                  <a:lnTo>
                    <a:pt x="278295" y="207873"/>
                  </a:lnTo>
                  <a:lnTo>
                    <a:pt x="262890" y="205676"/>
                  </a:lnTo>
                  <a:lnTo>
                    <a:pt x="262890" y="620903"/>
                  </a:lnTo>
                  <a:lnTo>
                    <a:pt x="262597" y="639038"/>
                  </a:lnTo>
                  <a:lnTo>
                    <a:pt x="255143" y="679704"/>
                  </a:lnTo>
                  <a:lnTo>
                    <a:pt x="248539" y="683514"/>
                  </a:lnTo>
                  <a:lnTo>
                    <a:pt x="228473" y="683514"/>
                  </a:lnTo>
                  <a:lnTo>
                    <a:pt x="214706" y="639038"/>
                  </a:lnTo>
                  <a:lnTo>
                    <a:pt x="214426" y="620903"/>
                  </a:lnTo>
                  <a:lnTo>
                    <a:pt x="214490" y="344614"/>
                  </a:lnTo>
                  <a:lnTo>
                    <a:pt x="217106" y="306527"/>
                  </a:lnTo>
                  <a:lnTo>
                    <a:pt x="229108" y="287401"/>
                  </a:lnTo>
                  <a:lnTo>
                    <a:pt x="249428" y="287401"/>
                  </a:lnTo>
                  <a:lnTo>
                    <a:pt x="262610" y="332574"/>
                  </a:lnTo>
                  <a:lnTo>
                    <a:pt x="262890" y="620903"/>
                  </a:lnTo>
                  <a:lnTo>
                    <a:pt x="262890" y="205676"/>
                  </a:lnTo>
                  <a:lnTo>
                    <a:pt x="257784" y="204939"/>
                  </a:lnTo>
                  <a:lnTo>
                    <a:pt x="236093" y="203962"/>
                  </a:lnTo>
                  <a:lnTo>
                    <a:pt x="209842" y="205371"/>
                  </a:lnTo>
                  <a:lnTo>
                    <a:pt x="163410" y="216611"/>
                  </a:lnTo>
                  <a:lnTo>
                    <a:pt x="125628" y="238544"/>
                  </a:lnTo>
                  <a:lnTo>
                    <a:pt x="99999" y="268351"/>
                  </a:lnTo>
                  <a:lnTo>
                    <a:pt x="86296" y="306933"/>
                  </a:lnTo>
                  <a:lnTo>
                    <a:pt x="79908" y="362889"/>
                  </a:lnTo>
                  <a:lnTo>
                    <a:pt x="79121" y="397903"/>
                  </a:lnTo>
                  <a:lnTo>
                    <a:pt x="79121" y="586994"/>
                  </a:lnTo>
                  <a:lnTo>
                    <a:pt x="81114" y="636549"/>
                  </a:lnTo>
                  <a:lnTo>
                    <a:pt x="91808" y="683564"/>
                  </a:lnTo>
                  <a:lnTo>
                    <a:pt x="114300" y="720598"/>
                  </a:lnTo>
                  <a:lnTo>
                    <a:pt x="150202" y="749249"/>
                  </a:lnTo>
                  <a:lnTo>
                    <a:pt x="201701" y="764057"/>
                  </a:lnTo>
                  <a:lnTo>
                    <a:pt x="246126" y="766864"/>
                  </a:lnTo>
                  <a:lnTo>
                    <a:pt x="264147" y="766203"/>
                  </a:lnTo>
                  <a:lnTo>
                    <a:pt x="312801" y="756158"/>
                  </a:lnTo>
                  <a:lnTo>
                    <a:pt x="352615" y="732345"/>
                  </a:lnTo>
                  <a:lnTo>
                    <a:pt x="381254" y="695642"/>
                  </a:lnTo>
                  <a:lnTo>
                    <a:pt x="386727" y="683514"/>
                  </a:lnTo>
                  <a:lnTo>
                    <a:pt x="387299" y="682269"/>
                  </a:lnTo>
                  <a:lnTo>
                    <a:pt x="396506" y="631888"/>
                  </a:lnTo>
                  <a:lnTo>
                    <a:pt x="398018" y="586994"/>
                  </a:lnTo>
                  <a:lnTo>
                    <a:pt x="398145" y="397903"/>
                  </a:lnTo>
                  <a:close/>
                </a:path>
                <a:path w="803910" h="767079">
                  <a:moveTo>
                    <a:pt x="398259" y="49149"/>
                  </a:moveTo>
                  <a:lnTo>
                    <a:pt x="398183" y="48641"/>
                  </a:lnTo>
                  <a:lnTo>
                    <a:pt x="397383" y="44704"/>
                  </a:lnTo>
                  <a:lnTo>
                    <a:pt x="395351" y="40513"/>
                  </a:lnTo>
                  <a:lnTo>
                    <a:pt x="393319" y="36195"/>
                  </a:lnTo>
                  <a:lnTo>
                    <a:pt x="389636" y="32766"/>
                  </a:lnTo>
                  <a:lnTo>
                    <a:pt x="384175" y="30226"/>
                  </a:lnTo>
                  <a:lnTo>
                    <a:pt x="378714" y="27559"/>
                  </a:lnTo>
                  <a:lnTo>
                    <a:pt x="371475" y="26162"/>
                  </a:lnTo>
                  <a:lnTo>
                    <a:pt x="362712" y="26162"/>
                  </a:lnTo>
                  <a:lnTo>
                    <a:pt x="360006" y="26314"/>
                  </a:lnTo>
                  <a:lnTo>
                    <a:pt x="360006" y="53594"/>
                  </a:lnTo>
                  <a:lnTo>
                    <a:pt x="359029" y="57658"/>
                  </a:lnTo>
                  <a:lnTo>
                    <a:pt x="356743" y="64262"/>
                  </a:lnTo>
                  <a:lnTo>
                    <a:pt x="334518" y="129667"/>
                  </a:lnTo>
                  <a:lnTo>
                    <a:pt x="332867" y="133350"/>
                  </a:lnTo>
                  <a:lnTo>
                    <a:pt x="330327" y="136652"/>
                  </a:lnTo>
                  <a:lnTo>
                    <a:pt x="328422" y="137541"/>
                  </a:lnTo>
                  <a:lnTo>
                    <a:pt x="323850" y="137541"/>
                  </a:lnTo>
                  <a:lnTo>
                    <a:pt x="322580" y="136652"/>
                  </a:lnTo>
                  <a:lnTo>
                    <a:pt x="322326" y="132969"/>
                  </a:lnTo>
                  <a:lnTo>
                    <a:pt x="323215" y="128905"/>
                  </a:lnTo>
                  <a:lnTo>
                    <a:pt x="325374" y="122809"/>
                  </a:lnTo>
                  <a:lnTo>
                    <a:pt x="345186" y="64262"/>
                  </a:lnTo>
                  <a:lnTo>
                    <a:pt x="347472" y="57658"/>
                  </a:lnTo>
                  <a:lnTo>
                    <a:pt x="349250" y="53467"/>
                  </a:lnTo>
                  <a:lnTo>
                    <a:pt x="350647" y="51816"/>
                  </a:lnTo>
                  <a:lnTo>
                    <a:pt x="352044" y="50038"/>
                  </a:lnTo>
                  <a:lnTo>
                    <a:pt x="353822" y="49149"/>
                  </a:lnTo>
                  <a:lnTo>
                    <a:pt x="358521" y="49149"/>
                  </a:lnTo>
                  <a:lnTo>
                    <a:pt x="359791" y="50038"/>
                  </a:lnTo>
                  <a:lnTo>
                    <a:pt x="359918" y="51816"/>
                  </a:lnTo>
                  <a:lnTo>
                    <a:pt x="360006" y="53594"/>
                  </a:lnTo>
                  <a:lnTo>
                    <a:pt x="360006" y="26314"/>
                  </a:lnTo>
                  <a:lnTo>
                    <a:pt x="323557" y="39522"/>
                  </a:lnTo>
                  <a:lnTo>
                    <a:pt x="301498" y="76962"/>
                  </a:lnTo>
                  <a:lnTo>
                    <a:pt x="287718" y="117881"/>
                  </a:lnTo>
                  <a:lnTo>
                    <a:pt x="283464" y="140335"/>
                  </a:lnTo>
                  <a:lnTo>
                    <a:pt x="284353" y="145034"/>
                  </a:lnTo>
                  <a:lnTo>
                    <a:pt x="310007" y="160528"/>
                  </a:lnTo>
                  <a:lnTo>
                    <a:pt x="326517" y="160528"/>
                  </a:lnTo>
                  <a:lnTo>
                    <a:pt x="333756" y="159385"/>
                  </a:lnTo>
                  <a:lnTo>
                    <a:pt x="340614" y="157099"/>
                  </a:lnTo>
                  <a:lnTo>
                    <a:pt x="347345" y="154940"/>
                  </a:lnTo>
                  <a:lnTo>
                    <a:pt x="353441" y="151384"/>
                  </a:lnTo>
                  <a:lnTo>
                    <a:pt x="364363" y="141986"/>
                  </a:lnTo>
                  <a:lnTo>
                    <a:pt x="368020" y="137541"/>
                  </a:lnTo>
                  <a:lnTo>
                    <a:pt x="368554" y="136906"/>
                  </a:lnTo>
                  <a:lnTo>
                    <a:pt x="392938" y="74041"/>
                  </a:lnTo>
                  <a:lnTo>
                    <a:pt x="397891" y="53467"/>
                  </a:lnTo>
                  <a:lnTo>
                    <a:pt x="398259" y="49149"/>
                  </a:lnTo>
                  <a:close/>
                </a:path>
                <a:path w="803910" h="767079">
                  <a:moveTo>
                    <a:pt x="551434" y="28575"/>
                  </a:moveTo>
                  <a:lnTo>
                    <a:pt x="517398" y="28575"/>
                  </a:lnTo>
                  <a:lnTo>
                    <a:pt x="507111" y="49149"/>
                  </a:lnTo>
                  <a:lnTo>
                    <a:pt x="498157" y="67995"/>
                  </a:lnTo>
                  <a:lnTo>
                    <a:pt x="490105" y="85966"/>
                  </a:lnTo>
                  <a:lnTo>
                    <a:pt x="483108" y="102743"/>
                  </a:lnTo>
                  <a:lnTo>
                    <a:pt x="484784" y="95504"/>
                  </a:lnTo>
                  <a:lnTo>
                    <a:pt x="500380" y="28575"/>
                  </a:lnTo>
                  <a:lnTo>
                    <a:pt x="467741" y="28575"/>
                  </a:lnTo>
                  <a:lnTo>
                    <a:pt x="453974" y="58369"/>
                  </a:lnTo>
                  <a:lnTo>
                    <a:pt x="443712" y="80670"/>
                  </a:lnTo>
                  <a:lnTo>
                    <a:pt x="436943" y="95504"/>
                  </a:lnTo>
                  <a:lnTo>
                    <a:pt x="433705" y="102743"/>
                  </a:lnTo>
                  <a:lnTo>
                    <a:pt x="445655" y="48641"/>
                  </a:lnTo>
                  <a:lnTo>
                    <a:pt x="448678" y="35128"/>
                  </a:lnTo>
                  <a:lnTo>
                    <a:pt x="450215" y="28575"/>
                  </a:lnTo>
                  <a:lnTo>
                    <a:pt x="416306" y="28575"/>
                  </a:lnTo>
                  <a:lnTo>
                    <a:pt x="388874" y="158115"/>
                  </a:lnTo>
                  <a:lnTo>
                    <a:pt x="431800" y="158115"/>
                  </a:lnTo>
                  <a:lnTo>
                    <a:pt x="450049" y="121386"/>
                  </a:lnTo>
                  <a:lnTo>
                    <a:pt x="458698" y="102743"/>
                  </a:lnTo>
                  <a:lnTo>
                    <a:pt x="461899" y="95504"/>
                  </a:lnTo>
                  <a:lnTo>
                    <a:pt x="457860" y="114007"/>
                  </a:lnTo>
                  <a:lnTo>
                    <a:pt x="454355" y="130619"/>
                  </a:lnTo>
                  <a:lnTo>
                    <a:pt x="451332" y="145338"/>
                  </a:lnTo>
                  <a:lnTo>
                    <a:pt x="448818" y="158115"/>
                  </a:lnTo>
                  <a:lnTo>
                    <a:pt x="491617" y="158115"/>
                  </a:lnTo>
                  <a:lnTo>
                    <a:pt x="517182" y="102743"/>
                  </a:lnTo>
                  <a:lnTo>
                    <a:pt x="551434" y="28575"/>
                  </a:lnTo>
                  <a:close/>
                </a:path>
                <a:path w="803910" h="767079">
                  <a:moveTo>
                    <a:pt x="659130" y="214376"/>
                  </a:moveTo>
                  <a:lnTo>
                    <a:pt x="579501" y="214376"/>
                  </a:lnTo>
                  <a:lnTo>
                    <a:pt x="551091" y="244436"/>
                  </a:lnTo>
                  <a:lnTo>
                    <a:pt x="516763" y="268897"/>
                  </a:lnTo>
                  <a:lnTo>
                    <a:pt x="476516" y="287782"/>
                  </a:lnTo>
                  <a:lnTo>
                    <a:pt x="430403" y="301117"/>
                  </a:lnTo>
                  <a:lnTo>
                    <a:pt x="430403" y="364363"/>
                  </a:lnTo>
                  <a:lnTo>
                    <a:pt x="443865" y="364363"/>
                  </a:lnTo>
                  <a:lnTo>
                    <a:pt x="465213" y="364769"/>
                  </a:lnTo>
                  <a:lnTo>
                    <a:pt x="504317" y="370840"/>
                  </a:lnTo>
                  <a:lnTo>
                    <a:pt x="523100" y="415417"/>
                  </a:lnTo>
                  <a:lnTo>
                    <a:pt x="523875" y="465836"/>
                  </a:lnTo>
                  <a:lnTo>
                    <a:pt x="523875" y="756539"/>
                  </a:lnTo>
                  <a:lnTo>
                    <a:pt x="659130" y="756539"/>
                  </a:lnTo>
                  <a:lnTo>
                    <a:pt x="659130" y="214376"/>
                  </a:lnTo>
                  <a:close/>
                </a:path>
                <a:path w="803910" h="767079">
                  <a:moveTo>
                    <a:pt x="704723" y="28575"/>
                  </a:moveTo>
                  <a:lnTo>
                    <a:pt x="665226" y="28575"/>
                  </a:lnTo>
                  <a:lnTo>
                    <a:pt x="635635" y="115824"/>
                  </a:lnTo>
                  <a:lnTo>
                    <a:pt x="631952" y="126365"/>
                  </a:lnTo>
                  <a:lnTo>
                    <a:pt x="629539" y="132715"/>
                  </a:lnTo>
                  <a:lnTo>
                    <a:pt x="628396" y="134620"/>
                  </a:lnTo>
                  <a:lnTo>
                    <a:pt x="627126" y="136525"/>
                  </a:lnTo>
                  <a:lnTo>
                    <a:pt x="625094" y="137541"/>
                  </a:lnTo>
                  <a:lnTo>
                    <a:pt x="619379" y="137541"/>
                  </a:lnTo>
                  <a:lnTo>
                    <a:pt x="618109" y="136652"/>
                  </a:lnTo>
                  <a:lnTo>
                    <a:pt x="618134" y="132715"/>
                  </a:lnTo>
                  <a:lnTo>
                    <a:pt x="619887" y="126873"/>
                  </a:lnTo>
                  <a:lnTo>
                    <a:pt x="623316" y="116713"/>
                  </a:lnTo>
                  <a:lnTo>
                    <a:pt x="653288" y="28575"/>
                  </a:lnTo>
                  <a:lnTo>
                    <a:pt x="613791" y="28575"/>
                  </a:lnTo>
                  <a:lnTo>
                    <a:pt x="580224" y="127215"/>
                  </a:lnTo>
                  <a:lnTo>
                    <a:pt x="577977" y="134493"/>
                  </a:lnTo>
                  <a:lnTo>
                    <a:pt x="577215" y="138303"/>
                  </a:lnTo>
                  <a:lnTo>
                    <a:pt x="576326" y="141986"/>
                  </a:lnTo>
                  <a:lnTo>
                    <a:pt x="576326" y="145669"/>
                  </a:lnTo>
                  <a:lnTo>
                    <a:pt x="577596" y="152527"/>
                  </a:lnTo>
                  <a:lnTo>
                    <a:pt x="579628" y="155321"/>
                  </a:lnTo>
                  <a:lnTo>
                    <a:pt x="582803" y="157353"/>
                  </a:lnTo>
                  <a:lnTo>
                    <a:pt x="585978" y="159512"/>
                  </a:lnTo>
                  <a:lnTo>
                    <a:pt x="590550" y="160528"/>
                  </a:lnTo>
                  <a:lnTo>
                    <a:pt x="601726" y="160528"/>
                  </a:lnTo>
                  <a:lnTo>
                    <a:pt x="606679" y="159385"/>
                  </a:lnTo>
                  <a:lnTo>
                    <a:pt x="611378" y="157226"/>
                  </a:lnTo>
                  <a:lnTo>
                    <a:pt x="616204" y="155067"/>
                  </a:lnTo>
                  <a:lnTo>
                    <a:pt x="620649" y="151765"/>
                  </a:lnTo>
                  <a:lnTo>
                    <a:pt x="624840" y="147447"/>
                  </a:lnTo>
                  <a:lnTo>
                    <a:pt x="620522" y="158115"/>
                  </a:lnTo>
                  <a:lnTo>
                    <a:pt x="660654" y="158115"/>
                  </a:lnTo>
                  <a:lnTo>
                    <a:pt x="664273" y="147447"/>
                  </a:lnTo>
                  <a:lnTo>
                    <a:pt x="667651" y="137541"/>
                  </a:lnTo>
                  <a:lnTo>
                    <a:pt x="704723" y="28575"/>
                  </a:lnTo>
                  <a:close/>
                </a:path>
                <a:path w="803910" h="767079">
                  <a:moveTo>
                    <a:pt x="803910" y="38227"/>
                  </a:moveTo>
                  <a:lnTo>
                    <a:pt x="802386" y="34417"/>
                  </a:lnTo>
                  <a:lnTo>
                    <a:pt x="795782" y="27813"/>
                  </a:lnTo>
                  <a:lnTo>
                    <a:pt x="790956" y="26162"/>
                  </a:lnTo>
                  <a:lnTo>
                    <a:pt x="779907" y="26162"/>
                  </a:lnTo>
                  <a:lnTo>
                    <a:pt x="774827" y="27305"/>
                  </a:lnTo>
                  <a:lnTo>
                    <a:pt x="769874" y="29591"/>
                  </a:lnTo>
                  <a:lnTo>
                    <a:pt x="764794" y="31877"/>
                  </a:lnTo>
                  <a:lnTo>
                    <a:pt x="761746" y="34074"/>
                  </a:lnTo>
                  <a:lnTo>
                    <a:pt x="761746" y="50038"/>
                  </a:lnTo>
                  <a:lnTo>
                    <a:pt x="761746" y="53340"/>
                  </a:lnTo>
                  <a:lnTo>
                    <a:pt x="760476" y="58293"/>
                  </a:lnTo>
                  <a:lnTo>
                    <a:pt x="757682" y="66294"/>
                  </a:lnTo>
                  <a:lnTo>
                    <a:pt x="738759" y="121793"/>
                  </a:lnTo>
                  <a:lnTo>
                    <a:pt x="736473" y="128778"/>
                  </a:lnTo>
                  <a:lnTo>
                    <a:pt x="734695" y="133096"/>
                  </a:lnTo>
                  <a:lnTo>
                    <a:pt x="733425" y="134874"/>
                  </a:lnTo>
                  <a:lnTo>
                    <a:pt x="732282" y="136652"/>
                  </a:lnTo>
                  <a:lnTo>
                    <a:pt x="730377" y="137541"/>
                  </a:lnTo>
                  <a:lnTo>
                    <a:pt x="725170" y="137541"/>
                  </a:lnTo>
                  <a:lnTo>
                    <a:pt x="723900" y="136525"/>
                  </a:lnTo>
                  <a:lnTo>
                    <a:pt x="723646" y="132715"/>
                  </a:lnTo>
                  <a:lnTo>
                    <a:pt x="724916" y="127762"/>
                  </a:lnTo>
                  <a:lnTo>
                    <a:pt x="727583" y="120015"/>
                  </a:lnTo>
                  <a:lnTo>
                    <a:pt x="748284" y="58801"/>
                  </a:lnTo>
                  <a:lnTo>
                    <a:pt x="750316" y="54102"/>
                  </a:lnTo>
                  <a:lnTo>
                    <a:pt x="751713" y="52070"/>
                  </a:lnTo>
                  <a:lnTo>
                    <a:pt x="753110" y="50165"/>
                  </a:lnTo>
                  <a:lnTo>
                    <a:pt x="755142" y="49149"/>
                  </a:lnTo>
                  <a:lnTo>
                    <a:pt x="760476" y="49149"/>
                  </a:lnTo>
                  <a:lnTo>
                    <a:pt x="761746" y="50038"/>
                  </a:lnTo>
                  <a:lnTo>
                    <a:pt x="761746" y="34074"/>
                  </a:lnTo>
                  <a:lnTo>
                    <a:pt x="759841" y="35433"/>
                  </a:lnTo>
                  <a:lnTo>
                    <a:pt x="754761" y="40005"/>
                  </a:lnTo>
                  <a:lnTo>
                    <a:pt x="759333" y="28575"/>
                  </a:lnTo>
                  <a:lnTo>
                    <a:pt x="719074" y="28575"/>
                  </a:lnTo>
                  <a:lnTo>
                    <a:pt x="668782" y="176657"/>
                  </a:lnTo>
                  <a:lnTo>
                    <a:pt x="708279" y="176657"/>
                  </a:lnTo>
                  <a:lnTo>
                    <a:pt x="718312" y="146939"/>
                  </a:lnTo>
                  <a:lnTo>
                    <a:pt x="720344" y="151384"/>
                  </a:lnTo>
                  <a:lnTo>
                    <a:pt x="723011" y="154813"/>
                  </a:lnTo>
                  <a:lnTo>
                    <a:pt x="726313" y="157099"/>
                  </a:lnTo>
                  <a:lnTo>
                    <a:pt x="729742" y="159385"/>
                  </a:lnTo>
                  <a:lnTo>
                    <a:pt x="733933" y="160528"/>
                  </a:lnTo>
                  <a:lnTo>
                    <a:pt x="744855" y="160528"/>
                  </a:lnTo>
                  <a:lnTo>
                    <a:pt x="750570" y="159004"/>
                  </a:lnTo>
                  <a:lnTo>
                    <a:pt x="761238" y="153162"/>
                  </a:lnTo>
                  <a:lnTo>
                    <a:pt x="765429" y="149098"/>
                  </a:lnTo>
                  <a:lnTo>
                    <a:pt x="766800" y="146939"/>
                  </a:lnTo>
                  <a:lnTo>
                    <a:pt x="768604" y="144145"/>
                  </a:lnTo>
                  <a:lnTo>
                    <a:pt x="797814" y="64389"/>
                  </a:lnTo>
                  <a:lnTo>
                    <a:pt x="802538" y="49149"/>
                  </a:lnTo>
                  <a:lnTo>
                    <a:pt x="803148" y="46863"/>
                  </a:lnTo>
                  <a:lnTo>
                    <a:pt x="803744" y="40005"/>
                  </a:lnTo>
                  <a:lnTo>
                    <a:pt x="803910" y="38227"/>
                  </a:lnTo>
                  <a:close/>
                </a:path>
              </a:pathLst>
            </a:custGeom>
            <a:solidFill>
              <a:srgbClr val="001B31"/>
            </a:solidFill>
          </p:spPr>
          <p:txBody>
            <a:bodyPr wrap="square" lIns="0" tIns="0" rIns="0" bIns="0" rtlCol="0"/>
            <a:lstStyle/>
            <a:p>
              <a:endParaRPr/>
            </a:p>
          </p:txBody>
        </p:sp>
      </p:grpSp>
      <p:grpSp>
        <p:nvGrpSpPr>
          <p:cNvPr id="8" name="object 8"/>
          <p:cNvGrpSpPr/>
          <p:nvPr/>
        </p:nvGrpSpPr>
        <p:grpSpPr>
          <a:xfrm>
            <a:off x="3503803" y="4112132"/>
            <a:ext cx="2192147" cy="2226310"/>
            <a:chOff x="3503803" y="4112132"/>
            <a:chExt cx="2192147" cy="2226310"/>
          </a:xfrm>
        </p:grpSpPr>
        <p:sp>
          <p:nvSpPr>
            <p:cNvPr id="9" name="object 9"/>
            <p:cNvSpPr/>
            <p:nvPr/>
          </p:nvSpPr>
          <p:spPr>
            <a:xfrm>
              <a:off x="3503803" y="4112132"/>
              <a:ext cx="2184400" cy="2226310"/>
            </a:xfrm>
            <a:custGeom>
              <a:avLst/>
              <a:gdLst/>
              <a:ahLst/>
              <a:cxnLst/>
              <a:rect l="l" t="t" r="r" b="b"/>
              <a:pathLst>
                <a:path w="2184400" h="2226310">
                  <a:moveTo>
                    <a:pt x="695833" y="0"/>
                  </a:moveTo>
                  <a:lnTo>
                    <a:pt x="0" y="1193419"/>
                  </a:lnTo>
                  <a:lnTo>
                    <a:pt x="919734" y="2225776"/>
                  </a:lnTo>
                  <a:lnTo>
                    <a:pt x="2183892" y="1670278"/>
                  </a:lnTo>
                  <a:lnTo>
                    <a:pt x="2045462" y="294640"/>
                  </a:lnTo>
                  <a:lnTo>
                    <a:pt x="695833" y="0"/>
                  </a:lnTo>
                  <a:close/>
                </a:path>
              </a:pathLst>
            </a:custGeom>
            <a:solidFill>
              <a:srgbClr val="D9D9D9">
                <a:alpha val="59999"/>
              </a:srgbClr>
            </a:solidFill>
          </p:spPr>
          <p:txBody>
            <a:bodyPr wrap="square" lIns="0" tIns="0" rIns="0" bIns="0" rtlCol="0"/>
            <a:lstStyle/>
            <a:p>
              <a:endParaRPr/>
            </a:p>
          </p:txBody>
        </p:sp>
        <p:sp>
          <p:nvSpPr>
            <p:cNvPr id="10" name="object 10"/>
            <p:cNvSpPr/>
            <p:nvPr/>
          </p:nvSpPr>
          <p:spPr>
            <a:xfrm>
              <a:off x="3876675" y="4362450"/>
              <a:ext cx="1628775" cy="1543050"/>
            </a:xfrm>
            <a:custGeom>
              <a:avLst/>
              <a:gdLst/>
              <a:ahLst/>
              <a:cxnLst/>
              <a:rect l="l" t="t" r="r" b="b"/>
              <a:pathLst>
                <a:path w="1628775" h="1543050">
                  <a:moveTo>
                    <a:pt x="814451" y="0"/>
                  </a:moveTo>
                  <a:lnTo>
                    <a:pt x="0" y="589407"/>
                  </a:lnTo>
                  <a:lnTo>
                    <a:pt x="311023" y="1543050"/>
                  </a:lnTo>
                  <a:lnTo>
                    <a:pt x="1317752" y="1543050"/>
                  </a:lnTo>
                  <a:lnTo>
                    <a:pt x="1628775" y="589407"/>
                  </a:lnTo>
                  <a:lnTo>
                    <a:pt x="814451" y="0"/>
                  </a:lnTo>
                  <a:close/>
                </a:path>
              </a:pathLst>
            </a:custGeom>
            <a:solidFill>
              <a:srgbClr val="FFFFFF"/>
            </a:solidFill>
          </p:spPr>
          <p:txBody>
            <a:bodyPr wrap="square" lIns="0" tIns="0" rIns="0" bIns="0" rtlCol="0"/>
            <a:lstStyle/>
            <a:p>
              <a:endParaRPr dirty="0"/>
            </a:p>
          </p:txBody>
        </p:sp>
        <p:sp>
          <p:nvSpPr>
            <p:cNvPr id="11" name="object 11"/>
            <p:cNvSpPr/>
            <p:nvPr/>
          </p:nvSpPr>
          <p:spPr>
            <a:xfrm>
              <a:off x="3876675" y="4362450"/>
              <a:ext cx="1628775" cy="1543050"/>
            </a:xfrm>
            <a:custGeom>
              <a:avLst/>
              <a:gdLst/>
              <a:ahLst/>
              <a:cxnLst/>
              <a:rect l="l" t="t" r="r" b="b"/>
              <a:pathLst>
                <a:path w="1628775" h="1543050">
                  <a:moveTo>
                    <a:pt x="0" y="589407"/>
                  </a:moveTo>
                  <a:lnTo>
                    <a:pt x="814451" y="0"/>
                  </a:lnTo>
                  <a:lnTo>
                    <a:pt x="1628775" y="589407"/>
                  </a:lnTo>
                  <a:lnTo>
                    <a:pt x="1317752" y="1543050"/>
                  </a:lnTo>
                  <a:lnTo>
                    <a:pt x="311023" y="1543050"/>
                  </a:lnTo>
                  <a:lnTo>
                    <a:pt x="0" y="589407"/>
                  </a:lnTo>
                  <a:close/>
                </a:path>
              </a:pathLst>
            </a:custGeom>
            <a:ln w="19050">
              <a:solidFill>
                <a:srgbClr val="BEBEBE"/>
              </a:solidFill>
            </a:ln>
          </p:spPr>
          <p:txBody>
            <a:bodyPr wrap="square" lIns="0" tIns="0" rIns="0" bIns="0" rtlCol="0"/>
            <a:lstStyle/>
            <a:p>
              <a:endParaRPr/>
            </a:p>
          </p:txBody>
        </p:sp>
        <p:sp>
          <p:nvSpPr>
            <p:cNvPr id="12" name="object 12"/>
            <p:cNvSpPr/>
            <p:nvPr/>
          </p:nvSpPr>
          <p:spPr>
            <a:xfrm>
              <a:off x="3686175" y="4152900"/>
              <a:ext cx="2009775" cy="1914525"/>
            </a:xfrm>
            <a:custGeom>
              <a:avLst/>
              <a:gdLst/>
              <a:ahLst/>
              <a:cxnLst/>
              <a:rect l="l" t="t" r="r" b="b"/>
              <a:pathLst>
                <a:path w="2009775" h="1914525">
                  <a:moveTo>
                    <a:pt x="0" y="731266"/>
                  </a:moveTo>
                  <a:lnTo>
                    <a:pt x="1004951" y="0"/>
                  </a:lnTo>
                  <a:lnTo>
                    <a:pt x="2009775" y="731266"/>
                  </a:lnTo>
                  <a:lnTo>
                    <a:pt x="1625980" y="1914525"/>
                  </a:lnTo>
                  <a:lnTo>
                    <a:pt x="383794" y="1914525"/>
                  </a:lnTo>
                  <a:lnTo>
                    <a:pt x="0" y="731266"/>
                  </a:lnTo>
                  <a:close/>
                </a:path>
              </a:pathLst>
            </a:custGeom>
            <a:ln w="190500">
              <a:solidFill>
                <a:srgbClr val="9A7757"/>
              </a:solidFill>
            </a:ln>
          </p:spPr>
          <p:txBody>
            <a:bodyPr wrap="square" lIns="0" tIns="0" rIns="0" bIns="0" rtlCol="0"/>
            <a:lstStyle/>
            <a:p>
              <a:endParaRPr/>
            </a:p>
          </p:txBody>
        </p:sp>
        <p:sp>
          <p:nvSpPr>
            <p:cNvPr id="13" name="object 13"/>
            <p:cNvSpPr/>
            <p:nvPr/>
          </p:nvSpPr>
          <p:spPr>
            <a:xfrm>
              <a:off x="4354830" y="4829428"/>
              <a:ext cx="694055" cy="767080"/>
            </a:xfrm>
            <a:custGeom>
              <a:avLst/>
              <a:gdLst/>
              <a:ahLst/>
              <a:cxnLst/>
              <a:rect l="l" t="t" r="r" b="b"/>
              <a:pathLst>
                <a:path w="694054" h="767079">
                  <a:moveTo>
                    <a:pt x="145148" y="21590"/>
                  </a:moveTo>
                  <a:lnTo>
                    <a:pt x="144272" y="15240"/>
                  </a:lnTo>
                  <a:lnTo>
                    <a:pt x="142240" y="8890"/>
                  </a:lnTo>
                  <a:lnTo>
                    <a:pt x="138176" y="5080"/>
                  </a:lnTo>
                  <a:lnTo>
                    <a:pt x="132207" y="3810"/>
                  </a:lnTo>
                  <a:lnTo>
                    <a:pt x="127063" y="2540"/>
                  </a:lnTo>
                  <a:lnTo>
                    <a:pt x="120599" y="1270"/>
                  </a:lnTo>
                  <a:lnTo>
                    <a:pt x="112826" y="0"/>
                  </a:lnTo>
                  <a:lnTo>
                    <a:pt x="105537" y="0"/>
                  </a:lnTo>
                  <a:lnTo>
                    <a:pt x="105537" y="34290"/>
                  </a:lnTo>
                  <a:lnTo>
                    <a:pt x="104775" y="38100"/>
                  </a:lnTo>
                  <a:lnTo>
                    <a:pt x="103124" y="41910"/>
                  </a:lnTo>
                  <a:lnTo>
                    <a:pt x="99949" y="52070"/>
                  </a:lnTo>
                  <a:lnTo>
                    <a:pt x="97409" y="57150"/>
                  </a:lnTo>
                  <a:lnTo>
                    <a:pt x="93853" y="60960"/>
                  </a:lnTo>
                  <a:lnTo>
                    <a:pt x="90932" y="62230"/>
                  </a:lnTo>
                  <a:lnTo>
                    <a:pt x="85852" y="62230"/>
                  </a:lnTo>
                  <a:lnTo>
                    <a:pt x="85852" y="91440"/>
                  </a:lnTo>
                  <a:lnTo>
                    <a:pt x="85217" y="95250"/>
                  </a:lnTo>
                  <a:lnTo>
                    <a:pt x="82931" y="101600"/>
                  </a:lnTo>
                  <a:lnTo>
                    <a:pt x="77851" y="116840"/>
                  </a:lnTo>
                  <a:lnTo>
                    <a:pt x="75692" y="123190"/>
                  </a:lnTo>
                  <a:lnTo>
                    <a:pt x="73533" y="127000"/>
                  </a:lnTo>
                  <a:lnTo>
                    <a:pt x="69215" y="130810"/>
                  </a:lnTo>
                  <a:lnTo>
                    <a:pt x="59309" y="130810"/>
                  </a:lnTo>
                  <a:lnTo>
                    <a:pt x="74422" y="87630"/>
                  </a:lnTo>
                  <a:lnTo>
                    <a:pt x="83947" y="87630"/>
                  </a:lnTo>
                  <a:lnTo>
                    <a:pt x="84963" y="90170"/>
                  </a:lnTo>
                  <a:lnTo>
                    <a:pt x="85852" y="91440"/>
                  </a:lnTo>
                  <a:lnTo>
                    <a:pt x="85852" y="62230"/>
                  </a:lnTo>
                  <a:lnTo>
                    <a:pt x="82804" y="62230"/>
                  </a:lnTo>
                  <a:lnTo>
                    <a:pt x="94742" y="27940"/>
                  </a:lnTo>
                  <a:lnTo>
                    <a:pt x="101727" y="27940"/>
                  </a:lnTo>
                  <a:lnTo>
                    <a:pt x="104267" y="29210"/>
                  </a:lnTo>
                  <a:lnTo>
                    <a:pt x="105029" y="30480"/>
                  </a:lnTo>
                  <a:lnTo>
                    <a:pt x="105537" y="34290"/>
                  </a:lnTo>
                  <a:lnTo>
                    <a:pt x="105537" y="0"/>
                  </a:lnTo>
                  <a:lnTo>
                    <a:pt x="62738" y="0"/>
                  </a:lnTo>
                  <a:lnTo>
                    <a:pt x="9017" y="158750"/>
                  </a:lnTo>
                  <a:lnTo>
                    <a:pt x="68033" y="158750"/>
                  </a:lnTo>
                  <a:lnTo>
                    <a:pt x="77482" y="157480"/>
                  </a:lnTo>
                  <a:lnTo>
                    <a:pt x="84937" y="157480"/>
                  </a:lnTo>
                  <a:lnTo>
                    <a:pt x="113652" y="130810"/>
                  </a:lnTo>
                  <a:lnTo>
                    <a:pt x="114604" y="128270"/>
                  </a:lnTo>
                  <a:lnTo>
                    <a:pt x="117348" y="121920"/>
                  </a:lnTo>
                  <a:lnTo>
                    <a:pt x="122428" y="106680"/>
                  </a:lnTo>
                  <a:lnTo>
                    <a:pt x="125857" y="96520"/>
                  </a:lnTo>
                  <a:lnTo>
                    <a:pt x="126746" y="88900"/>
                  </a:lnTo>
                  <a:lnTo>
                    <a:pt x="126326" y="87630"/>
                  </a:lnTo>
                  <a:lnTo>
                    <a:pt x="123444" y="78740"/>
                  </a:lnTo>
                  <a:lnTo>
                    <a:pt x="118110" y="74930"/>
                  </a:lnTo>
                  <a:lnTo>
                    <a:pt x="109347" y="73660"/>
                  </a:lnTo>
                  <a:lnTo>
                    <a:pt x="118618" y="71120"/>
                  </a:lnTo>
                  <a:lnTo>
                    <a:pt x="125222" y="68580"/>
                  </a:lnTo>
                  <a:lnTo>
                    <a:pt x="129413" y="64770"/>
                  </a:lnTo>
                  <a:lnTo>
                    <a:pt x="132118" y="62230"/>
                  </a:lnTo>
                  <a:lnTo>
                    <a:pt x="133477" y="60960"/>
                  </a:lnTo>
                  <a:lnTo>
                    <a:pt x="137160" y="54610"/>
                  </a:lnTo>
                  <a:lnTo>
                    <a:pt x="140335" y="45720"/>
                  </a:lnTo>
                  <a:lnTo>
                    <a:pt x="143154" y="35560"/>
                  </a:lnTo>
                  <a:lnTo>
                    <a:pt x="144767" y="27940"/>
                  </a:lnTo>
                  <a:lnTo>
                    <a:pt x="145148" y="21590"/>
                  </a:lnTo>
                  <a:close/>
                </a:path>
                <a:path w="694054" h="767079">
                  <a:moveTo>
                    <a:pt x="229870" y="26670"/>
                  </a:moveTo>
                  <a:lnTo>
                    <a:pt x="221602" y="27940"/>
                  </a:lnTo>
                  <a:lnTo>
                    <a:pt x="213588" y="31750"/>
                  </a:lnTo>
                  <a:lnTo>
                    <a:pt x="205841" y="38100"/>
                  </a:lnTo>
                  <a:lnTo>
                    <a:pt x="198374" y="45720"/>
                  </a:lnTo>
                  <a:lnTo>
                    <a:pt x="205740" y="29210"/>
                  </a:lnTo>
                  <a:lnTo>
                    <a:pt x="166243" y="29210"/>
                  </a:lnTo>
                  <a:lnTo>
                    <a:pt x="122174" y="158750"/>
                  </a:lnTo>
                  <a:lnTo>
                    <a:pt x="161671" y="158750"/>
                  </a:lnTo>
                  <a:lnTo>
                    <a:pt x="179070" y="106680"/>
                  </a:lnTo>
                  <a:lnTo>
                    <a:pt x="182016" y="99060"/>
                  </a:lnTo>
                  <a:lnTo>
                    <a:pt x="184556" y="91440"/>
                  </a:lnTo>
                  <a:lnTo>
                    <a:pt x="186677" y="86360"/>
                  </a:lnTo>
                  <a:lnTo>
                    <a:pt x="188341" y="83820"/>
                  </a:lnTo>
                  <a:lnTo>
                    <a:pt x="190373" y="80010"/>
                  </a:lnTo>
                  <a:lnTo>
                    <a:pt x="193421" y="77470"/>
                  </a:lnTo>
                  <a:lnTo>
                    <a:pt x="197358" y="74930"/>
                  </a:lnTo>
                  <a:lnTo>
                    <a:pt x="201422" y="73660"/>
                  </a:lnTo>
                  <a:lnTo>
                    <a:pt x="207137" y="72390"/>
                  </a:lnTo>
                  <a:lnTo>
                    <a:pt x="214376" y="72390"/>
                  </a:lnTo>
                  <a:lnTo>
                    <a:pt x="223405" y="45720"/>
                  </a:lnTo>
                  <a:lnTo>
                    <a:pt x="229870" y="26670"/>
                  </a:lnTo>
                  <a:close/>
                </a:path>
                <a:path w="694054" h="767079">
                  <a:moveTo>
                    <a:pt x="283083" y="29210"/>
                  </a:moveTo>
                  <a:lnTo>
                    <a:pt x="242443" y="29210"/>
                  </a:lnTo>
                  <a:lnTo>
                    <a:pt x="198374" y="158750"/>
                  </a:lnTo>
                  <a:lnTo>
                    <a:pt x="239014" y="158750"/>
                  </a:lnTo>
                  <a:lnTo>
                    <a:pt x="283083" y="29210"/>
                  </a:lnTo>
                  <a:close/>
                </a:path>
                <a:path w="694054" h="767079">
                  <a:moveTo>
                    <a:pt x="292735" y="0"/>
                  </a:moveTo>
                  <a:lnTo>
                    <a:pt x="252095" y="0"/>
                  </a:lnTo>
                  <a:lnTo>
                    <a:pt x="245110" y="21590"/>
                  </a:lnTo>
                  <a:lnTo>
                    <a:pt x="285750" y="21590"/>
                  </a:lnTo>
                  <a:lnTo>
                    <a:pt x="292735" y="0"/>
                  </a:lnTo>
                  <a:close/>
                </a:path>
                <a:path w="694054" h="767079">
                  <a:moveTo>
                    <a:pt x="319151" y="397649"/>
                  </a:moveTo>
                  <a:lnTo>
                    <a:pt x="317601" y="344360"/>
                  </a:lnTo>
                  <a:lnTo>
                    <a:pt x="309156" y="294132"/>
                  </a:lnTo>
                  <a:lnTo>
                    <a:pt x="306362" y="287147"/>
                  </a:lnTo>
                  <a:lnTo>
                    <a:pt x="303974" y="281152"/>
                  </a:lnTo>
                  <a:lnTo>
                    <a:pt x="279514" y="246494"/>
                  </a:lnTo>
                  <a:lnTo>
                    <a:pt x="236728" y="219329"/>
                  </a:lnTo>
                  <a:lnTo>
                    <a:pt x="199288" y="207619"/>
                  </a:lnTo>
                  <a:lnTo>
                    <a:pt x="183896" y="205422"/>
                  </a:lnTo>
                  <a:lnTo>
                    <a:pt x="183896" y="620649"/>
                  </a:lnTo>
                  <a:lnTo>
                    <a:pt x="183603" y="638784"/>
                  </a:lnTo>
                  <a:lnTo>
                    <a:pt x="176022" y="679450"/>
                  </a:lnTo>
                  <a:lnTo>
                    <a:pt x="169418" y="683260"/>
                  </a:lnTo>
                  <a:lnTo>
                    <a:pt x="149352" y="683260"/>
                  </a:lnTo>
                  <a:lnTo>
                    <a:pt x="135686" y="638784"/>
                  </a:lnTo>
                  <a:lnTo>
                    <a:pt x="135432" y="620649"/>
                  </a:lnTo>
                  <a:lnTo>
                    <a:pt x="135496" y="344360"/>
                  </a:lnTo>
                  <a:lnTo>
                    <a:pt x="138049" y="306273"/>
                  </a:lnTo>
                  <a:lnTo>
                    <a:pt x="150114" y="287147"/>
                  </a:lnTo>
                  <a:lnTo>
                    <a:pt x="170307" y="287147"/>
                  </a:lnTo>
                  <a:lnTo>
                    <a:pt x="183616" y="332320"/>
                  </a:lnTo>
                  <a:lnTo>
                    <a:pt x="183896" y="620649"/>
                  </a:lnTo>
                  <a:lnTo>
                    <a:pt x="183896" y="205422"/>
                  </a:lnTo>
                  <a:lnTo>
                    <a:pt x="178790" y="204685"/>
                  </a:lnTo>
                  <a:lnTo>
                    <a:pt x="157099" y="203708"/>
                  </a:lnTo>
                  <a:lnTo>
                    <a:pt x="130784" y="205117"/>
                  </a:lnTo>
                  <a:lnTo>
                    <a:pt x="84302" y="216357"/>
                  </a:lnTo>
                  <a:lnTo>
                    <a:pt x="46558" y="238290"/>
                  </a:lnTo>
                  <a:lnTo>
                    <a:pt x="20942" y="268097"/>
                  </a:lnTo>
                  <a:lnTo>
                    <a:pt x="7277" y="306679"/>
                  </a:lnTo>
                  <a:lnTo>
                    <a:pt x="800" y="362635"/>
                  </a:lnTo>
                  <a:lnTo>
                    <a:pt x="0" y="397649"/>
                  </a:lnTo>
                  <a:lnTo>
                    <a:pt x="0" y="586740"/>
                  </a:lnTo>
                  <a:lnTo>
                    <a:pt x="2006" y="636295"/>
                  </a:lnTo>
                  <a:lnTo>
                    <a:pt x="12814" y="683310"/>
                  </a:lnTo>
                  <a:lnTo>
                    <a:pt x="35179" y="720344"/>
                  </a:lnTo>
                  <a:lnTo>
                    <a:pt x="71196" y="748995"/>
                  </a:lnTo>
                  <a:lnTo>
                    <a:pt x="122656" y="763803"/>
                  </a:lnTo>
                  <a:lnTo>
                    <a:pt x="167132" y="766610"/>
                  </a:lnTo>
                  <a:lnTo>
                    <a:pt x="185077" y="765949"/>
                  </a:lnTo>
                  <a:lnTo>
                    <a:pt x="233807" y="755904"/>
                  </a:lnTo>
                  <a:lnTo>
                    <a:pt x="273558" y="732091"/>
                  </a:lnTo>
                  <a:lnTo>
                    <a:pt x="302133" y="695388"/>
                  </a:lnTo>
                  <a:lnTo>
                    <a:pt x="307606" y="683260"/>
                  </a:lnTo>
                  <a:lnTo>
                    <a:pt x="308178" y="682015"/>
                  </a:lnTo>
                  <a:lnTo>
                    <a:pt x="317449" y="631634"/>
                  </a:lnTo>
                  <a:lnTo>
                    <a:pt x="319024" y="586740"/>
                  </a:lnTo>
                  <a:lnTo>
                    <a:pt x="319151" y="397649"/>
                  </a:lnTo>
                  <a:close/>
                </a:path>
                <a:path w="694054" h="767079">
                  <a:moveTo>
                    <a:pt x="368046" y="49530"/>
                  </a:moveTo>
                  <a:lnTo>
                    <a:pt x="341160" y="26670"/>
                  </a:lnTo>
                  <a:lnTo>
                    <a:pt x="330835" y="26670"/>
                  </a:lnTo>
                  <a:lnTo>
                    <a:pt x="330835" y="54610"/>
                  </a:lnTo>
                  <a:lnTo>
                    <a:pt x="329692" y="58420"/>
                  </a:lnTo>
                  <a:lnTo>
                    <a:pt x="324231" y="74930"/>
                  </a:lnTo>
                  <a:lnTo>
                    <a:pt x="312674" y="74930"/>
                  </a:lnTo>
                  <a:lnTo>
                    <a:pt x="315976" y="66040"/>
                  </a:lnTo>
                  <a:lnTo>
                    <a:pt x="318389" y="58420"/>
                  </a:lnTo>
                  <a:lnTo>
                    <a:pt x="320294" y="53340"/>
                  </a:lnTo>
                  <a:lnTo>
                    <a:pt x="321437" y="52070"/>
                  </a:lnTo>
                  <a:lnTo>
                    <a:pt x="322707" y="50800"/>
                  </a:lnTo>
                  <a:lnTo>
                    <a:pt x="324612" y="49530"/>
                  </a:lnTo>
                  <a:lnTo>
                    <a:pt x="329565" y="49530"/>
                  </a:lnTo>
                  <a:lnTo>
                    <a:pt x="330708" y="50800"/>
                  </a:lnTo>
                  <a:lnTo>
                    <a:pt x="330835" y="54610"/>
                  </a:lnTo>
                  <a:lnTo>
                    <a:pt x="330835" y="26670"/>
                  </a:lnTo>
                  <a:lnTo>
                    <a:pt x="326631" y="26670"/>
                  </a:lnTo>
                  <a:lnTo>
                    <a:pt x="313753" y="29210"/>
                  </a:lnTo>
                  <a:lnTo>
                    <a:pt x="279971" y="58420"/>
                  </a:lnTo>
                  <a:lnTo>
                    <a:pt x="260858" y="111760"/>
                  </a:lnTo>
                  <a:lnTo>
                    <a:pt x="257556" y="120650"/>
                  </a:lnTo>
                  <a:lnTo>
                    <a:pt x="255778" y="128270"/>
                  </a:lnTo>
                  <a:lnTo>
                    <a:pt x="255016" y="138430"/>
                  </a:lnTo>
                  <a:lnTo>
                    <a:pt x="255905" y="143510"/>
                  </a:lnTo>
                  <a:lnTo>
                    <a:pt x="260223" y="151130"/>
                  </a:lnTo>
                  <a:lnTo>
                    <a:pt x="264033" y="154940"/>
                  </a:lnTo>
                  <a:lnTo>
                    <a:pt x="275209" y="160020"/>
                  </a:lnTo>
                  <a:lnTo>
                    <a:pt x="282067" y="161290"/>
                  </a:lnTo>
                  <a:lnTo>
                    <a:pt x="299085" y="161290"/>
                  </a:lnTo>
                  <a:lnTo>
                    <a:pt x="336296" y="140970"/>
                  </a:lnTo>
                  <a:lnTo>
                    <a:pt x="338912" y="138430"/>
                  </a:lnTo>
                  <a:lnTo>
                    <a:pt x="340233" y="137160"/>
                  </a:lnTo>
                  <a:lnTo>
                    <a:pt x="342773" y="132080"/>
                  </a:lnTo>
                  <a:lnTo>
                    <a:pt x="345186" y="128270"/>
                  </a:lnTo>
                  <a:lnTo>
                    <a:pt x="347726" y="121920"/>
                  </a:lnTo>
                  <a:lnTo>
                    <a:pt x="350520" y="114300"/>
                  </a:lnTo>
                  <a:lnTo>
                    <a:pt x="353822" y="104140"/>
                  </a:lnTo>
                  <a:lnTo>
                    <a:pt x="316357" y="104140"/>
                  </a:lnTo>
                  <a:lnTo>
                    <a:pt x="310515" y="121920"/>
                  </a:lnTo>
                  <a:lnTo>
                    <a:pt x="308356" y="128270"/>
                  </a:lnTo>
                  <a:lnTo>
                    <a:pt x="306324" y="132080"/>
                  </a:lnTo>
                  <a:lnTo>
                    <a:pt x="302768" y="137160"/>
                  </a:lnTo>
                  <a:lnTo>
                    <a:pt x="300482" y="138430"/>
                  </a:lnTo>
                  <a:lnTo>
                    <a:pt x="295021" y="138430"/>
                  </a:lnTo>
                  <a:lnTo>
                    <a:pt x="293751" y="137160"/>
                  </a:lnTo>
                  <a:lnTo>
                    <a:pt x="293370" y="135890"/>
                  </a:lnTo>
                  <a:lnTo>
                    <a:pt x="293116" y="133350"/>
                  </a:lnTo>
                  <a:lnTo>
                    <a:pt x="294005" y="129540"/>
                  </a:lnTo>
                  <a:lnTo>
                    <a:pt x="296037" y="124460"/>
                  </a:lnTo>
                  <a:lnTo>
                    <a:pt x="305562" y="96520"/>
                  </a:lnTo>
                  <a:lnTo>
                    <a:pt x="356616" y="96520"/>
                  </a:lnTo>
                  <a:lnTo>
                    <a:pt x="362458" y="78740"/>
                  </a:lnTo>
                  <a:lnTo>
                    <a:pt x="363639" y="74930"/>
                  </a:lnTo>
                  <a:lnTo>
                    <a:pt x="365213" y="69850"/>
                  </a:lnTo>
                  <a:lnTo>
                    <a:pt x="367055" y="62230"/>
                  </a:lnTo>
                  <a:lnTo>
                    <a:pt x="367982" y="55880"/>
                  </a:lnTo>
                  <a:lnTo>
                    <a:pt x="368046" y="49530"/>
                  </a:lnTo>
                  <a:close/>
                </a:path>
                <a:path w="694054" h="767079">
                  <a:moveTo>
                    <a:pt x="454787" y="0"/>
                  </a:moveTo>
                  <a:lnTo>
                    <a:pt x="431546" y="0"/>
                  </a:lnTo>
                  <a:lnTo>
                    <a:pt x="424942" y="1270"/>
                  </a:lnTo>
                  <a:lnTo>
                    <a:pt x="415798" y="3810"/>
                  </a:lnTo>
                  <a:lnTo>
                    <a:pt x="411988" y="5080"/>
                  </a:lnTo>
                  <a:lnTo>
                    <a:pt x="408813" y="7620"/>
                  </a:lnTo>
                  <a:lnTo>
                    <a:pt x="405765" y="8890"/>
                  </a:lnTo>
                  <a:lnTo>
                    <a:pt x="403479" y="11430"/>
                  </a:lnTo>
                  <a:lnTo>
                    <a:pt x="401955" y="15240"/>
                  </a:lnTo>
                  <a:lnTo>
                    <a:pt x="400304" y="17780"/>
                  </a:lnTo>
                  <a:lnTo>
                    <a:pt x="398145" y="22860"/>
                  </a:lnTo>
                  <a:lnTo>
                    <a:pt x="395224" y="31750"/>
                  </a:lnTo>
                  <a:lnTo>
                    <a:pt x="387096" y="31750"/>
                  </a:lnTo>
                  <a:lnTo>
                    <a:pt x="380111" y="52070"/>
                  </a:lnTo>
                  <a:lnTo>
                    <a:pt x="388239" y="52070"/>
                  </a:lnTo>
                  <a:lnTo>
                    <a:pt x="352298" y="158750"/>
                  </a:lnTo>
                  <a:lnTo>
                    <a:pt x="391668" y="158750"/>
                  </a:lnTo>
                  <a:lnTo>
                    <a:pt x="427736" y="52070"/>
                  </a:lnTo>
                  <a:lnTo>
                    <a:pt x="437134" y="52070"/>
                  </a:lnTo>
                  <a:lnTo>
                    <a:pt x="444119" y="31750"/>
                  </a:lnTo>
                  <a:lnTo>
                    <a:pt x="427482" y="31750"/>
                  </a:lnTo>
                  <a:lnTo>
                    <a:pt x="428879" y="27940"/>
                  </a:lnTo>
                  <a:lnTo>
                    <a:pt x="430022" y="24130"/>
                  </a:lnTo>
                  <a:lnTo>
                    <a:pt x="431546" y="22860"/>
                  </a:lnTo>
                  <a:lnTo>
                    <a:pt x="433197" y="21590"/>
                  </a:lnTo>
                  <a:lnTo>
                    <a:pt x="434975" y="20320"/>
                  </a:lnTo>
                  <a:lnTo>
                    <a:pt x="448056" y="20320"/>
                  </a:lnTo>
                  <a:lnTo>
                    <a:pt x="454787" y="0"/>
                  </a:lnTo>
                  <a:close/>
                </a:path>
                <a:path w="694054" h="767079">
                  <a:moveTo>
                    <a:pt x="492633" y="29210"/>
                  </a:moveTo>
                  <a:lnTo>
                    <a:pt x="451993" y="29210"/>
                  </a:lnTo>
                  <a:lnTo>
                    <a:pt x="407924" y="158750"/>
                  </a:lnTo>
                  <a:lnTo>
                    <a:pt x="448564" y="158750"/>
                  </a:lnTo>
                  <a:lnTo>
                    <a:pt x="492633" y="29210"/>
                  </a:lnTo>
                  <a:close/>
                </a:path>
                <a:path w="694054" h="767079">
                  <a:moveTo>
                    <a:pt x="502285" y="0"/>
                  </a:moveTo>
                  <a:lnTo>
                    <a:pt x="461645" y="0"/>
                  </a:lnTo>
                  <a:lnTo>
                    <a:pt x="454660" y="21590"/>
                  </a:lnTo>
                  <a:lnTo>
                    <a:pt x="495300" y="21590"/>
                  </a:lnTo>
                  <a:lnTo>
                    <a:pt x="502285" y="0"/>
                  </a:lnTo>
                  <a:close/>
                </a:path>
                <a:path w="694054" h="767079">
                  <a:moveTo>
                    <a:pt x="584200" y="38100"/>
                  </a:moveTo>
                  <a:lnTo>
                    <a:pt x="582803" y="34290"/>
                  </a:lnTo>
                  <a:lnTo>
                    <a:pt x="576453" y="27940"/>
                  </a:lnTo>
                  <a:lnTo>
                    <a:pt x="571500" y="26670"/>
                  </a:lnTo>
                  <a:lnTo>
                    <a:pt x="559308" y="26670"/>
                  </a:lnTo>
                  <a:lnTo>
                    <a:pt x="554101" y="27940"/>
                  </a:lnTo>
                  <a:lnTo>
                    <a:pt x="544195" y="33020"/>
                  </a:lnTo>
                  <a:lnTo>
                    <a:pt x="539496" y="35560"/>
                  </a:lnTo>
                  <a:lnTo>
                    <a:pt x="535051" y="40640"/>
                  </a:lnTo>
                  <a:lnTo>
                    <a:pt x="539750" y="29210"/>
                  </a:lnTo>
                  <a:lnTo>
                    <a:pt x="499618" y="29210"/>
                  </a:lnTo>
                  <a:lnTo>
                    <a:pt x="455549" y="158750"/>
                  </a:lnTo>
                  <a:lnTo>
                    <a:pt x="495046" y="158750"/>
                  </a:lnTo>
                  <a:lnTo>
                    <a:pt x="524764" y="71120"/>
                  </a:lnTo>
                  <a:lnTo>
                    <a:pt x="528066" y="60960"/>
                  </a:lnTo>
                  <a:lnTo>
                    <a:pt x="530479" y="54610"/>
                  </a:lnTo>
                  <a:lnTo>
                    <a:pt x="532003" y="53340"/>
                  </a:lnTo>
                  <a:lnTo>
                    <a:pt x="533527" y="50800"/>
                  </a:lnTo>
                  <a:lnTo>
                    <a:pt x="535559" y="49530"/>
                  </a:lnTo>
                  <a:lnTo>
                    <a:pt x="541020" y="49530"/>
                  </a:lnTo>
                  <a:lnTo>
                    <a:pt x="542417" y="50800"/>
                  </a:lnTo>
                  <a:lnTo>
                    <a:pt x="542163" y="54610"/>
                  </a:lnTo>
                  <a:lnTo>
                    <a:pt x="540639" y="59690"/>
                  </a:lnTo>
                  <a:lnTo>
                    <a:pt x="537591" y="68580"/>
                  </a:lnTo>
                  <a:lnTo>
                    <a:pt x="507111" y="158750"/>
                  </a:lnTo>
                  <a:lnTo>
                    <a:pt x="546608" y="158750"/>
                  </a:lnTo>
                  <a:lnTo>
                    <a:pt x="577469" y="67310"/>
                  </a:lnTo>
                  <a:lnTo>
                    <a:pt x="581279" y="55880"/>
                  </a:lnTo>
                  <a:lnTo>
                    <a:pt x="583069" y="49530"/>
                  </a:lnTo>
                  <a:lnTo>
                    <a:pt x="583438" y="48260"/>
                  </a:lnTo>
                  <a:lnTo>
                    <a:pt x="584009" y="40640"/>
                  </a:lnTo>
                  <a:lnTo>
                    <a:pt x="584200" y="38100"/>
                  </a:lnTo>
                  <a:close/>
                </a:path>
                <a:path w="694054" h="767079">
                  <a:moveTo>
                    <a:pt x="675259" y="345059"/>
                  </a:moveTo>
                  <a:lnTo>
                    <a:pt x="672655" y="315722"/>
                  </a:lnTo>
                  <a:lnTo>
                    <a:pt x="664883" y="289052"/>
                  </a:lnTo>
                  <a:lnTo>
                    <a:pt x="663854" y="287147"/>
                  </a:lnTo>
                  <a:lnTo>
                    <a:pt x="651941" y="265061"/>
                  </a:lnTo>
                  <a:lnTo>
                    <a:pt x="610730" y="226212"/>
                  </a:lnTo>
                  <a:lnTo>
                    <a:pt x="549719" y="206209"/>
                  </a:lnTo>
                  <a:lnTo>
                    <a:pt x="511810" y="203708"/>
                  </a:lnTo>
                  <a:lnTo>
                    <a:pt x="491947" y="204520"/>
                  </a:lnTo>
                  <a:lnTo>
                    <a:pt x="441198" y="216789"/>
                  </a:lnTo>
                  <a:lnTo>
                    <a:pt x="403174" y="243293"/>
                  </a:lnTo>
                  <a:lnTo>
                    <a:pt x="378282" y="280936"/>
                  </a:lnTo>
                  <a:lnTo>
                    <a:pt x="368122" y="321322"/>
                  </a:lnTo>
                  <a:lnTo>
                    <a:pt x="365506" y="378841"/>
                  </a:lnTo>
                  <a:lnTo>
                    <a:pt x="365506" y="398653"/>
                  </a:lnTo>
                  <a:lnTo>
                    <a:pt x="486664" y="398653"/>
                  </a:lnTo>
                  <a:lnTo>
                    <a:pt x="486714" y="345059"/>
                  </a:lnTo>
                  <a:lnTo>
                    <a:pt x="487133" y="330555"/>
                  </a:lnTo>
                  <a:lnTo>
                    <a:pt x="498513" y="293852"/>
                  </a:lnTo>
                  <a:lnTo>
                    <a:pt x="517271" y="287147"/>
                  </a:lnTo>
                  <a:lnTo>
                    <a:pt x="527558" y="287147"/>
                  </a:lnTo>
                  <a:lnTo>
                    <a:pt x="547268" y="320611"/>
                  </a:lnTo>
                  <a:lnTo>
                    <a:pt x="547751" y="330962"/>
                  </a:lnTo>
                  <a:lnTo>
                    <a:pt x="546176" y="346773"/>
                  </a:lnTo>
                  <a:lnTo>
                    <a:pt x="533654" y="386867"/>
                  </a:lnTo>
                  <a:lnTo>
                    <a:pt x="511429" y="432828"/>
                  </a:lnTo>
                  <a:lnTo>
                    <a:pt x="470979" y="503770"/>
                  </a:lnTo>
                  <a:lnTo>
                    <a:pt x="441794" y="552970"/>
                  </a:lnTo>
                  <a:lnTo>
                    <a:pt x="406641" y="611327"/>
                  </a:lnTo>
                  <a:lnTo>
                    <a:pt x="365506" y="678815"/>
                  </a:lnTo>
                  <a:lnTo>
                    <a:pt x="365506" y="756285"/>
                  </a:lnTo>
                  <a:lnTo>
                    <a:pt x="663194" y="756285"/>
                  </a:lnTo>
                  <a:lnTo>
                    <a:pt x="663194" y="663829"/>
                  </a:lnTo>
                  <a:lnTo>
                    <a:pt x="514858" y="663829"/>
                  </a:lnTo>
                  <a:lnTo>
                    <a:pt x="556729" y="601129"/>
                  </a:lnTo>
                  <a:lnTo>
                    <a:pt x="591388" y="547725"/>
                  </a:lnTo>
                  <a:lnTo>
                    <a:pt x="618820" y="503643"/>
                  </a:lnTo>
                  <a:lnTo>
                    <a:pt x="639025" y="468896"/>
                  </a:lnTo>
                  <a:lnTo>
                    <a:pt x="662178" y="417842"/>
                  </a:lnTo>
                  <a:lnTo>
                    <a:pt x="673798" y="368642"/>
                  </a:lnTo>
                  <a:lnTo>
                    <a:pt x="675259" y="345059"/>
                  </a:lnTo>
                  <a:close/>
                </a:path>
                <a:path w="694054" h="767079">
                  <a:moveTo>
                    <a:pt x="694055" y="29210"/>
                  </a:moveTo>
                  <a:lnTo>
                    <a:pt x="657352" y="29210"/>
                  </a:lnTo>
                  <a:lnTo>
                    <a:pt x="651129" y="39370"/>
                  </a:lnTo>
                  <a:lnTo>
                    <a:pt x="649351" y="34290"/>
                  </a:lnTo>
                  <a:lnTo>
                    <a:pt x="646684" y="31750"/>
                  </a:lnTo>
                  <a:lnTo>
                    <a:pt x="645795" y="31076"/>
                  </a:lnTo>
                  <a:lnTo>
                    <a:pt x="645795" y="53340"/>
                  </a:lnTo>
                  <a:lnTo>
                    <a:pt x="644779" y="57150"/>
                  </a:lnTo>
                  <a:lnTo>
                    <a:pt x="629158" y="104140"/>
                  </a:lnTo>
                  <a:lnTo>
                    <a:pt x="626618" y="110490"/>
                  </a:lnTo>
                  <a:lnTo>
                    <a:pt x="624713" y="115570"/>
                  </a:lnTo>
                  <a:lnTo>
                    <a:pt x="623189" y="118110"/>
                  </a:lnTo>
                  <a:lnTo>
                    <a:pt x="621665" y="119380"/>
                  </a:lnTo>
                  <a:lnTo>
                    <a:pt x="619633" y="120650"/>
                  </a:lnTo>
                  <a:lnTo>
                    <a:pt x="614807" y="120650"/>
                  </a:lnTo>
                  <a:lnTo>
                    <a:pt x="613537" y="119380"/>
                  </a:lnTo>
                  <a:lnTo>
                    <a:pt x="613283" y="116840"/>
                  </a:lnTo>
                  <a:lnTo>
                    <a:pt x="614172" y="113030"/>
                  </a:lnTo>
                  <a:lnTo>
                    <a:pt x="630936" y="63500"/>
                  </a:lnTo>
                  <a:lnTo>
                    <a:pt x="639572" y="49530"/>
                  </a:lnTo>
                  <a:lnTo>
                    <a:pt x="644271" y="49530"/>
                  </a:lnTo>
                  <a:lnTo>
                    <a:pt x="645541" y="50800"/>
                  </a:lnTo>
                  <a:lnTo>
                    <a:pt x="645795" y="53340"/>
                  </a:lnTo>
                  <a:lnTo>
                    <a:pt x="645795" y="31076"/>
                  </a:lnTo>
                  <a:lnTo>
                    <a:pt x="643382" y="29210"/>
                  </a:lnTo>
                  <a:lnTo>
                    <a:pt x="639953" y="27940"/>
                  </a:lnTo>
                  <a:lnTo>
                    <a:pt x="635762" y="26670"/>
                  </a:lnTo>
                  <a:lnTo>
                    <a:pt x="621792" y="26670"/>
                  </a:lnTo>
                  <a:lnTo>
                    <a:pt x="592201" y="60960"/>
                  </a:lnTo>
                  <a:lnTo>
                    <a:pt x="573278" y="116840"/>
                  </a:lnTo>
                  <a:lnTo>
                    <a:pt x="571881" y="123190"/>
                  </a:lnTo>
                  <a:lnTo>
                    <a:pt x="572135" y="133350"/>
                  </a:lnTo>
                  <a:lnTo>
                    <a:pt x="574040" y="137160"/>
                  </a:lnTo>
                  <a:lnTo>
                    <a:pt x="581152" y="142240"/>
                  </a:lnTo>
                  <a:lnTo>
                    <a:pt x="586613" y="143510"/>
                  </a:lnTo>
                  <a:lnTo>
                    <a:pt x="601980" y="143510"/>
                  </a:lnTo>
                  <a:lnTo>
                    <a:pt x="606298" y="140970"/>
                  </a:lnTo>
                  <a:lnTo>
                    <a:pt x="610489" y="139700"/>
                  </a:lnTo>
                  <a:lnTo>
                    <a:pt x="614807" y="137160"/>
                  </a:lnTo>
                  <a:lnTo>
                    <a:pt x="619252" y="134620"/>
                  </a:lnTo>
                  <a:lnTo>
                    <a:pt x="614045" y="149860"/>
                  </a:lnTo>
                  <a:lnTo>
                    <a:pt x="612267" y="153670"/>
                  </a:lnTo>
                  <a:lnTo>
                    <a:pt x="609219" y="157480"/>
                  </a:lnTo>
                  <a:lnTo>
                    <a:pt x="599694" y="157480"/>
                  </a:lnTo>
                  <a:lnTo>
                    <a:pt x="598678" y="154940"/>
                  </a:lnTo>
                  <a:lnTo>
                    <a:pt x="600583" y="149860"/>
                  </a:lnTo>
                  <a:lnTo>
                    <a:pt x="562229" y="149860"/>
                  </a:lnTo>
                  <a:lnTo>
                    <a:pt x="560222" y="157480"/>
                  </a:lnTo>
                  <a:lnTo>
                    <a:pt x="560108" y="165100"/>
                  </a:lnTo>
                  <a:lnTo>
                    <a:pt x="561886" y="170180"/>
                  </a:lnTo>
                  <a:lnTo>
                    <a:pt x="565531" y="173990"/>
                  </a:lnTo>
                  <a:lnTo>
                    <a:pt x="570763" y="177800"/>
                  </a:lnTo>
                  <a:lnTo>
                    <a:pt x="577176" y="179070"/>
                  </a:lnTo>
                  <a:lnTo>
                    <a:pt x="584771" y="180340"/>
                  </a:lnTo>
                  <a:lnTo>
                    <a:pt x="607974" y="180340"/>
                  </a:lnTo>
                  <a:lnTo>
                    <a:pt x="644779" y="162560"/>
                  </a:lnTo>
                  <a:lnTo>
                    <a:pt x="649008" y="157480"/>
                  </a:lnTo>
                  <a:lnTo>
                    <a:pt x="650367" y="154940"/>
                  </a:lnTo>
                  <a:lnTo>
                    <a:pt x="660146" y="128270"/>
                  </a:lnTo>
                  <a:lnTo>
                    <a:pt x="662749" y="120650"/>
                  </a:lnTo>
                  <a:lnTo>
                    <a:pt x="687095" y="49530"/>
                  </a:lnTo>
                  <a:lnTo>
                    <a:pt x="690575" y="39370"/>
                  </a:lnTo>
                  <a:lnTo>
                    <a:pt x="694055" y="29210"/>
                  </a:lnTo>
                  <a:close/>
                </a:path>
              </a:pathLst>
            </a:custGeom>
            <a:solidFill>
              <a:srgbClr val="9A7757"/>
            </a:solidFill>
          </p:spPr>
          <p:txBody>
            <a:bodyPr wrap="square" lIns="0" tIns="0" rIns="0" bIns="0" rtlCol="0"/>
            <a:lstStyle/>
            <a:p>
              <a:endParaRPr dirty="0"/>
            </a:p>
          </p:txBody>
        </p:sp>
      </p:grpSp>
      <p:grpSp>
        <p:nvGrpSpPr>
          <p:cNvPr id="14" name="object 14"/>
          <p:cNvGrpSpPr/>
          <p:nvPr/>
        </p:nvGrpSpPr>
        <p:grpSpPr>
          <a:xfrm>
            <a:off x="6272910" y="4057650"/>
            <a:ext cx="2290445" cy="2280285"/>
            <a:chOff x="6272910" y="4057650"/>
            <a:chExt cx="2290445" cy="2280285"/>
          </a:xfrm>
        </p:grpSpPr>
        <p:sp>
          <p:nvSpPr>
            <p:cNvPr id="15" name="object 15"/>
            <p:cNvSpPr/>
            <p:nvPr/>
          </p:nvSpPr>
          <p:spPr>
            <a:xfrm>
              <a:off x="6272910" y="4112132"/>
              <a:ext cx="2183765" cy="2226310"/>
            </a:xfrm>
            <a:custGeom>
              <a:avLst/>
              <a:gdLst/>
              <a:ahLst/>
              <a:cxnLst/>
              <a:rect l="l" t="t" r="r" b="b"/>
              <a:pathLst>
                <a:path w="2183765" h="2226310">
                  <a:moveTo>
                    <a:pt x="695706" y="0"/>
                  </a:moveTo>
                  <a:lnTo>
                    <a:pt x="0" y="1193419"/>
                  </a:lnTo>
                  <a:lnTo>
                    <a:pt x="919607" y="2225776"/>
                  </a:lnTo>
                  <a:lnTo>
                    <a:pt x="2183765" y="1670278"/>
                  </a:lnTo>
                  <a:lnTo>
                    <a:pt x="2045462" y="294640"/>
                  </a:lnTo>
                  <a:lnTo>
                    <a:pt x="695706" y="0"/>
                  </a:lnTo>
                  <a:close/>
                </a:path>
              </a:pathLst>
            </a:custGeom>
            <a:solidFill>
              <a:srgbClr val="D9D9D9">
                <a:alpha val="59999"/>
              </a:srgbClr>
            </a:solidFill>
          </p:spPr>
          <p:txBody>
            <a:bodyPr wrap="square" lIns="0" tIns="0" rIns="0" bIns="0" rtlCol="0"/>
            <a:lstStyle/>
            <a:p>
              <a:endParaRPr/>
            </a:p>
          </p:txBody>
        </p:sp>
        <p:sp>
          <p:nvSpPr>
            <p:cNvPr id="16" name="object 16"/>
            <p:cNvSpPr/>
            <p:nvPr/>
          </p:nvSpPr>
          <p:spPr>
            <a:xfrm>
              <a:off x="6648449" y="4362450"/>
              <a:ext cx="1628775" cy="1543050"/>
            </a:xfrm>
            <a:custGeom>
              <a:avLst/>
              <a:gdLst/>
              <a:ahLst/>
              <a:cxnLst/>
              <a:rect l="l" t="t" r="r" b="b"/>
              <a:pathLst>
                <a:path w="1628775" h="1543050">
                  <a:moveTo>
                    <a:pt x="814451" y="0"/>
                  </a:moveTo>
                  <a:lnTo>
                    <a:pt x="0" y="589407"/>
                  </a:lnTo>
                  <a:lnTo>
                    <a:pt x="311023" y="1543050"/>
                  </a:lnTo>
                  <a:lnTo>
                    <a:pt x="1317752" y="1543050"/>
                  </a:lnTo>
                  <a:lnTo>
                    <a:pt x="1628775" y="589407"/>
                  </a:lnTo>
                  <a:lnTo>
                    <a:pt x="814451" y="0"/>
                  </a:lnTo>
                  <a:close/>
                </a:path>
              </a:pathLst>
            </a:custGeom>
            <a:solidFill>
              <a:srgbClr val="FFFFFF"/>
            </a:solidFill>
          </p:spPr>
          <p:txBody>
            <a:bodyPr wrap="square" lIns="0" tIns="0" rIns="0" bIns="0" rtlCol="0"/>
            <a:lstStyle/>
            <a:p>
              <a:endParaRPr/>
            </a:p>
          </p:txBody>
        </p:sp>
        <p:sp>
          <p:nvSpPr>
            <p:cNvPr id="17" name="object 17"/>
            <p:cNvSpPr/>
            <p:nvPr/>
          </p:nvSpPr>
          <p:spPr>
            <a:xfrm>
              <a:off x="6648449" y="4362450"/>
              <a:ext cx="1628775" cy="1543050"/>
            </a:xfrm>
            <a:custGeom>
              <a:avLst/>
              <a:gdLst/>
              <a:ahLst/>
              <a:cxnLst/>
              <a:rect l="l" t="t" r="r" b="b"/>
              <a:pathLst>
                <a:path w="1628775" h="1543050">
                  <a:moveTo>
                    <a:pt x="0" y="589407"/>
                  </a:moveTo>
                  <a:lnTo>
                    <a:pt x="814451" y="0"/>
                  </a:lnTo>
                  <a:lnTo>
                    <a:pt x="1628775" y="589407"/>
                  </a:lnTo>
                  <a:lnTo>
                    <a:pt x="1317752" y="1543050"/>
                  </a:lnTo>
                  <a:lnTo>
                    <a:pt x="311023" y="1543050"/>
                  </a:lnTo>
                  <a:lnTo>
                    <a:pt x="0" y="589407"/>
                  </a:lnTo>
                  <a:close/>
                </a:path>
              </a:pathLst>
            </a:custGeom>
            <a:ln w="19050">
              <a:solidFill>
                <a:srgbClr val="BEBEBE"/>
              </a:solidFill>
            </a:ln>
          </p:spPr>
          <p:txBody>
            <a:bodyPr wrap="square" lIns="0" tIns="0" rIns="0" bIns="0" rtlCol="0"/>
            <a:lstStyle/>
            <a:p>
              <a:endParaRPr/>
            </a:p>
          </p:txBody>
        </p:sp>
        <p:sp>
          <p:nvSpPr>
            <p:cNvPr id="18" name="object 18"/>
            <p:cNvSpPr/>
            <p:nvPr/>
          </p:nvSpPr>
          <p:spPr>
            <a:xfrm>
              <a:off x="6457949" y="4152900"/>
              <a:ext cx="2009775" cy="1914525"/>
            </a:xfrm>
            <a:custGeom>
              <a:avLst/>
              <a:gdLst/>
              <a:ahLst/>
              <a:cxnLst/>
              <a:rect l="l" t="t" r="r" b="b"/>
              <a:pathLst>
                <a:path w="2009775" h="1914525">
                  <a:moveTo>
                    <a:pt x="0" y="731266"/>
                  </a:moveTo>
                  <a:lnTo>
                    <a:pt x="1004951" y="0"/>
                  </a:lnTo>
                  <a:lnTo>
                    <a:pt x="2009775" y="731266"/>
                  </a:lnTo>
                  <a:lnTo>
                    <a:pt x="1625980" y="1914525"/>
                  </a:lnTo>
                  <a:lnTo>
                    <a:pt x="383794" y="1914525"/>
                  </a:lnTo>
                  <a:lnTo>
                    <a:pt x="0" y="731266"/>
                  </a:lnTo>
                  <a:close/>
                </a:path>
              </a:pathLst>
            </a:custGeom>
            <a:ln w="190500">
              <a:solidFill>
                <a:srgbClr val="001B31"/>
              </a:solidFill>
            </a:ln>
          </p:spPr>
          <p:txBody>
            <a:bodyPr wrap="square" lIns="0" tIns="0" rIns="0" bIns="0" rtlCol="0"/>
            <a:lstStyle/>
            <a:p>
              <a:endParaRPr/>
            </a:p>
          </p:txBody>
        </p:sp>
        <p:sp>
          <p:nvSpPr>
            <p:cNvPr id="19" name="object 19"/>
            <p:cNvSpPr/>
            <p:nvPr/>
          </p:nvSpPr>
          <p:spPr>
            <a:xfrm>
              <a:off x="7063105" y="4825872"/>
              <a:ext cx="835025" cy="770890"/>
            </a:xfrm>
            <a:custGeom>
              <a:avLst/>
              <a:gdLst/>
              <a:ahLst/>
              <a:cxnLst/>
              <a:rect l="l" t="t" r="r" b="b"/>
              <a:pathLst>
                <a:path w="835025" h="770889">
                  <a:moveTo>
                    <a:pt x="130556" y="3302"/>
                  </a:moveTo>
                  <a:lnTo>
                    <a:pt x="78867" y="3302"/>
                  </a:lnTo>
                  <a:lnTo>
                    <a:pt x="78867" y="39370"/>
                  </a:lnTo>
                  <a:lnTo>
                    <a:pt x="56007" y="106680"/>
                  </a:lnTo>
                  <a:lnTo>
                    <a:pt x="38608" y="106680"/>
                  </a:lnTo>
                  <a:lnTo>
                    <a:pt x="78867" y="39370"/>
                  </a:lnTo>
                  <a:lnTo>
                    <a:pt x="78867" y="3302"/>
                  </a:lnTo>
                  <a:lnTo>
                    <a:pt x="78359" y="3302"/>
                  </a:lnTo>
                  <a:lnTo>
                    <a:pt x="9144" y="106680"/>
                  </a:lnTo>
                  <a:lnTo>
                    <a:pt x="0" y="133604"/>
                  </a:lnTo>
                  <a:lnTo>
                    <a:pt x="46863" y="133604"/>
                  </a:lnTo>
                  <a:lnTo>
                    <a:pt x="37465" y="161417"/>
                  </a:lnTo>
                  <a:lnTo>
                    <a:pt x="76835" y="161417"/>
                  </a:lnTo>
                  <a:lnTo>
                    <a:pt x="86360" y="133604"/>
                  </a:lnTo>
                  <a:lnTo>
                    <a:pt x="97536" y="133604"/>
                  </a:lnTo>
                  <a:lnTo>
                    <a:pt x="106680" y="106680"/>
                  </a:lnTo>
                  <a:lnTo>
                    <a:pt x="95504" y="106680"/>
                  </a:lnTo>
                  <a:lnTo>
                    <a:pt x="118325" y="39370"/>
                  </a:lnTo>
                  <a:lnTo>
                    <a:pt x="130556" y="3302"/>
                  </a:lnTo>
                  <a:close/>
                </a:path>
                <a:path w="835025" h="770889">
                  <a:moveTo>
                    <a:pt x="186817" y="34925"/>
                  </a:moveTo>
                  <a:lnTo>
                    <a:pt x="176276" y="34925"/>
                  </a:lnTo>
                  <a:lnTo>
                    <a:pt x="183134" y="14605"/>
                  </a:lnTo>
                  <a:lnTo>
                    <a:pt x="143637" y="14605"/>
                  </a:lnTo>
                  <a:lnTo>
                    <a:pt x="136652" y="34925"/>
                  </a:lnTo>
                  <a:lnTo>
                    <a:pt x="128143" y="34925"/>
                  </a:lnTo>
                  <a:lnTo>
                    <a:pt x="121158" y="55499"/>
                  </a:lnTo>
                  <a:lnTo>
                    <a:pt x="129667" y="55499"/>
                  </a:lnTo>
                  <a:lnTo>
                    <a:pt x="107315" y="121285"/>
                  </a:lnTo>
                  <a:lnTo>
                    <a:pt x="104432" y="130111"/>
                  </a:lnTo>
                  <a:lnTo>
                    <a:pt x="102260" y="137134"/>
                  </a:lnTo>
                  <a:lnTo>
                    <a:pt x="100812" y="142405"/>
                  </a:lnTo>
                  <a:lnTo>
                    <a:pt x="100076" y="145923"/>
                  </a:lnTo>
                  <a:lnTo>
                    <a:pt x="99568" y="149352"/>
                  </a:lnTo>
                  <a:lnTo>
                    <a:pt x="100330" y="152527"/>
                  </a:lnTo>
                  <a:lnTo>
                    <a:pt x="120650" y="161417"/>
                  </a:lnTo>
                  <a:lnTo>
                    <a:pt x="145542" y="161417"/>
                  </a:lnTo>
                  <a:lnTo>
                    <a:pt x="152654" y="140589"/>
                  </a:lnTo>
                  <a:lnTo>
                    <a:pt x="146177" y="140589"/>
                  </a:lnTo>
                  <a:lnTo>
                    <a:pt x="142748" y="140081"/>
                  </a:lnTo>
                  <a:lnTo>
                    <a:pt x="142113" y="139065"/>
                  </a:lnTo>
                  <a:lnTo>
                    <a:pt x="141605" y="138176"/>
                  </a:lnTo>
                  <a:lnTo>
                    <a:pt x="142748" y="133350"/>
                  </a:lnTo>
                  <a:lnTo>
                    <a:pt x="145669" y="124841"/>
                  </a:lnTo>
                  <a:lnTo>
                    <a:pt x="169291" y="55499"/>
                  </a:lnTo>
                  <a:lnTo>
                    <a:pt x="179959" y="55499"/>
                  </a:lnTo>
                  <a:lnTo>
                    <a:pt x="186817" y="34925"/>
                  </a:lnTo>
                  <a:close/>
                </a:path>
                <a:path w="835025" h="770889">
                  <a:moveTo>
                    <a:pt x="277749" y="42418"/>
                  </a:moveTo>
                  <a:lnTo>
                    <a:pt x="276415" y="38862"/>
                  </a:lnTo>
                  <a:lnTo>
                    <a:pt x="276225" y="38354"/>
                  </a:lnTo>
                  <a:lnTo>
                    <a:pt x="268859" y="31242"/>
                  </a:lnTo>
                  <a:lnTo>
                    <a:pt x="263652" y="29464"/>
                  </a:lnTo>
                  <a:lnTo>
                    <a:pt x="252222" y="29464"/>
                  </a:lnTo>
                  <a:lnTo>
                    <a:pt x="247777" y="30353"/>
                  </a:lnTo>
                  <a:lnTo>
                    <a:pt x="238760" y="33401"/>
                  </a:lnTo>
                  <a:lnTo>
                    <a:pt x="234315" y="35814"/>
                  </a:lnTo>
                  <a:lnTo>
                    <a:pt x="229870" y="38862"/>
                  </a:lnTo>
                  <a:lnTo>
                    <a:pt x="241935" y="3302"/>
                  </a:lnTo>
                  <a:lnTo>
                    <a:pt x="202565" y="3302"/>
                  </a:lnTo>
                  <a:lnTo>
                    <a:pt x="148844" y="161417"/>
                  </a:lnTo>
                  <a:lnTo>
                    <a:pt x="188214" y="161417"/>
                  </a:lnTo>
                  <a:lnTo>
                    <a:pt x="219710" y="68961"/>
                  </a:lnTo>
                  <a:lnTo>
                    <a:pt x="221869" y="62357"/>
                  </a:lnTo>
                  <a:lnTo>
                    <a:pt x="223774" y="58039"/>
                  </a:lnTo>
                  <a:lnTo>
                    <a:pt x="225425" y="55753"/>
                  </a:lnTo>
                  <a:lnTo>
                    <a:pt x="227076" y="53594"/>
                  </a:lnTo>
                  <a:lnTo>
                    <a:pt x="228981" y="52451"/>
                  </a:lnTo>
                  <a:lnTo>
                    <a:pt x="234061" y="52451"/>
                  </a:lnTo>
                  <a:lnTo>
                    <a:pt x="235331" y="53594"/>
                  </a:lnTo>
                  <a:lnTo>
                    <a:pt x="235381" y="58039"/>
                  </a:lnTo>
                  <a:lnTo>
                    <a:pt x="234188" y="62738"/>
                  </a:lnTo>
                  <a:lnTo>
                    <a:pt x="231521" y="70231"/>
                  </a:lnTo>
                  <a:lnTo>
                    <a:pt x="200533" y="161417"/>
                  </a:lnTo>
                  <a:lnTo>
                    <a:pt x="240030" y="161417"/>
                  </a:lnTo>
                  <a:lnTo>
                    <a:pt x="270383" y="72136"/>
                  </a:lnTo>
                  <a:lnTo>
                    <a:pt x="273164" y="63715"/>
                  </a:lnTo>
                  <a:lnTo>
                    <a:pt x="275247" y="56705"/>
                  </a:lnTo>
                  <a:lnTo>
                    <a:pt x="276313" y="52451"/>
                  </a:lnTo>
                  <a:lnTo>
                    <a:pt x="276644" y="51142"/>
                  </a:lnTo>
                  <a:lnTo>
                    <a:pt x="277368" y="46990"/>
                  </a:lnTo>
                  <a:lnTo>
                    <a:pt x="277749" y="42418"/>
                  </a:lnTo>
                  <a:close/>
                </a:path>
                <a:path w="835025" h="770889">
                  <a:moveTo>
                    <a:pt x="370459" y="401205"/>
                  </a:moveTo>
                  <a:lnTo>
                    <a:pt x="368871" y="347916"/>
                  </a:lnTo>
                  <a:lnTo>
                    <a:pt x="360400" y="297688"/>
                  </a:lnTo>
                  <a:lnTo>
                    <a:pt x="340614" y="260858"/>
                  </a:lnTo>
                  <a:lnTo>
                    <a:pt x="304533" y="231051"/>
                  </a:lnTo>
                  <a:lnTo>
                    <a:pt x="250482" y="211175"/>
                  </a:lnTo>
                  <a:lnTo>
                    <a:pt x="235077" y="208978"/>
                  </a:lnTo>
                  <a:lnTo>
                    <a:pt x="235077" y="624205"/>
                  </a:lnTo>
                  <a:lnTo>
                    <a:pt x="234784" y="642340"/>
                  </a:lnTo>
                  <a:lnTo>
                    <a:pt x="227330" y="683006"/>
                  </a:lnTo>
                  <a:lnTo>
                    <a:pt x="220726" y="686816"/>
                  </a:lnTo>
                  <a:lnTo>
                    <a:pt x="200660" y="686816"/>
                  </a:lnTo>
                  <a:lnTo>
                    <a:pt x="186893" y="642340"/>
                  </a:lnTo>
                  <a:lnTo>
                    <a:pt x="186613" y="624205"/>
                  </a:lnTo>
                  <a:lnTo>
                    <a:pt x="186677" y="347916"/>
                  </a:lnTo>
                  <a:lnTo>
                    <a:pt x="189293" y="309829"/>
                  </a:lnTo>
                  <a:lnTo>
                    <a:pt x="201295" y="290703"/>
                  </a:lnTo>
                  <a:lnTo>
                    <a:pt x="221615" y="290703"/>
                  </a:lnTo>
                  <a:lnTo>
                    <a:pt x="234797" y="335876"/>
                  </a:lnTo>
                  <a:lnTo>
                    <a:pt x="235077" y="624205"/>
                  </a:lnTo>
                  <a:lnTo>
                    <a:pt x="235077" y="208978"/>
                  </a:lnTo>
                  <a:lnTo>
                    <a:pt x="229971" y="208241"/>
                  </a:lnTo>
                  <a:lnTo>
                    <a:pt x="208280" y="207264"/>
                  </a:lnTo>
                  <a:lnTo>
                    <a:pt x="182029" y="208673"/>
                  </a:lnTo>
                  <a:lnTo>
                    <a:pt x="135597" y="219913"/>
                  </a:lnTo>
                  <a:lnTo>
                    <a:pt x="97815" y="241846"/>
                  </a:lnTo>
                  <a:lnTo>
                    <a:pt x="72186" y="271653"/>
                  </a:lnTo>
                  <a:lnTo>
                    <a:pt x="58534" y="310235"/>
                  </a:lnTo>
                  <a:lnTo>
                    <a:pt x="52108" y="366191"/>
                  </a:lnTo>
                  <a:lnTo>
                    <a:pt x="51308" y="401205"/>
                  </a:lnTo>
                  <a:lnTo>
                    <a:pt x="51308" y="590296"/>
                  </a:lnTo>
                  <a:lnTo>
                    <a:pt x="53301" y="639851"/>
                  </a:lnTo>
                  <a:lnTo>
                    <a:pt x="63995" y="686866"/>
                  </a:lnTo>
                  <a:lnTo>
                    <a:pt x="86487" y="723900"/>
                  </a:lnTo>
                  <a:lnTo>
                    <a:pt x="122389" y="752551"/>
                  </a:lnTo>
                  <a:lnTo>
                    <a:pt x="173951" y="767359"/>
                  </a:lnTo>
                  <a:lnTo>
                    <a:pt x="218440" y="770166"/>
                  </a:lnTo>
                  <a:lnTo>
                    <a:pt x="236385" y="769505"/>
                  </a:lnTo>
                  <a:lnTo>
                    <a:pt x="284988" y="759460"/>
                  </a:lnTo>
                  <a:lnTo>
                    <a:pt x="324802" y="735647"/>
                  </a:lnTo>
                  <a:lnTo>
                    <a:pt x="353441" y="698944"/>
                  </a:lnTo>
                  <a:lnTo>
                    <a:pt x="358914" y="686816"/>
                  </a:lnTo>
                  <a:lnTo>
                    <a:pt x="359486" y="685571"/>
                  </a:lnTo>
                  <a:lnTo>
                    <a:pt x="368757" y="635190"/>
                  </a:lnTo>
                  <a:lnTo>
                    <a:pt x="370332" y="590296"/>
                  </a:lnTo>
                  <a:lnTo>
                    <a:pt x="370459" y="401205"/>
                  </a:lnTo>
                  <a:close/>
                </a:path>
                <a:path w="835025" h="770889">
                  <a:moveTo>
                    <a:pt x="434479" y="22885"/>
                  </a:moveTo>
                  <a:lnTo>
                    <a:pt x="398399" y="0"/>
                  </a:lnTo>
                  <a:lnTo>
                    <a:pt x="391248" y="317"/>
                  </a:lnTo>
                  <a:lnTo>
                    <a:pt x="352425" y="17907"/>
                  </a:lnTo>
                  <a:lnTo>
                    <a:pt x="335915" y="52832"/>
                  </a:lnTo>
                  <a:lnTo>
                    <a:pt x="334670" y="60579"/>
                  </a:lnTo>
                  <a:lnTo>
                    <a:pt x="334899" y="65151"/>
                  </a:lnTo>
                  <a:lnTo>
                    <a:pt x="362077" y="99314"/>
                  </a:lnTo>
                  <a:lnTo>
                    <a:pt x="366903" y="104140"/>
                  </a:lnTo>
                  <a:lnTo>
                    <a:pt x="368554" y="106934"/>
                  </a:lnTo>
                  <a:lnTo>
                    <a:pt x="370078" y="109855"/>
                  </a:lnTo>
                  <a:lnTo>
                    <a:pt x="369316" y="115951"/>
                  </a:lnTo>
                  <a:lnTo>
                    <a:pt x="366141" y="125222"/>
                  </a:lnTo>
                  <a:lnTo>
                    <a:pt x="364744" y="129413"/>
                  </a:lnTo>
                  <a:lnTo>
                    <a:pt x="362966" y="132715"/>
                  </a:lnTo>
                  <a:lnTo>
                    <a:pt x="358775" y="136906"/>
                  </a:lnTo>
                  <a:lnTo>
                    <a:pt x="356489" y="138049"/>
                  </a:lnTo>
                  <a:lnTo>
                    <a:pt x="350901" y="138049"/>
                  </a:lnTo>
                  <a:lnTo>
                    <a:pt x="349377" y="137160"/>
                  </a:lnTo>
                  <a:lnTo>
                    <a:pt x="348361" y="133858"/>
                  </a:lnTo>
                  <a:lnTo>
                    <a:pt x="349123" y="130048"/>
                  </a:lnTo>
                  <a:lnTo>
                    <a:pt x="352171" y="121031"/>
                  </a:lnTo>
                  <a:lnTo>
                    <a:pt x="357632" y="104775"/>
                  </a:lnTo>
                  <a:lnTo>
                    <a:pt x="319532" y="104775"/>
                  </a:lnTo>
                  <a:lnTo>
                    <a:pt x="315976" y="115189"/>
                  </a:lnTo>
                  <a:lnTo>
                    <a:pt x="310273" y="143090"/>
                  </a:lnTo>
                  <a:lnTo>
                    <a:pt x="310515" y="149098"/>
                  </a:lnTo>
                  <a:lnTo>
                    <a:pt x="346202" y="164846"/>
                  </a:lnTo>
                  <a:lnTo>
                    <a:pt x="353606" y="164503"/>
                  </a:lnTo>
                  <a:lnTo>
                    <a:pt x="389763" y="151257"/>
                  </a:lnTo>
                  <a:lnTo>
                    <a:pt x="399351" y="138049"/>
                  </a:lnTo>
                  <a:lnTo>
                    <a:pt x="400659" y="135724"/>
                  </a:lnTo>
                  <a:lnTo>
                    <a:pt x="412038" y="93408"/>
                  </a:lnTo>
                  <a:lnTo>
                    <a:pt x="410972" y="87376"/>
                  </a:lnTo>
                  <a:lnTo>
                    <a:pt x="380365" y="56769"/>
                  </a:lnTo>
                  <a:lnTo>
                    <a:pt x="377571" y="53594"/>
                  </a:lnTo>
                  <a:lnTo>
                    <a:pt x="377190" y="50927"/>
                  </a:lnTo>
                  <a:lnTo>
                    <a:pt x="376682" y="48260"/>
                  </a:lnTo>
                  <a:lnTo>
                    <a:pt x="377317" y="44323"/>
                  </a:lnTo>
                  <a:lnTo>
                    <a:pt x="388239" y="26797"/>
                  </a:lnTo>
                  <a:lnTo>
                    <a:pt x="392938" y="26797"/>
                  </a:lnTo>
                  <a:lnTo>
                    <a:pt x="394335" y="27559"/>
                  </a:lnTo>
                  <a:lnTo>
                    <a:pt x="394843" y="29083"/>
                  </a:lnTo>
                  <a:lnTo>
                    <a:pt x="395351" y="30480"/>
                  </a:lnTo>
                  <a:lnTo>
                    <a:pt x="394589" y="34036"/>
                  </a:lnTo>
                  <a:lnTo>
                    <a:pt x="392811" y="39497"/>
                  </a:lnTo>
                  <a:lnTo>
                    <a:pt x="388747" y="51181"/>
                  </a:lnTo>
                  <a:lnTo>
                    <a:pt x="426974" y="51181"/>
                  </a:lnTo>
                  <a:lnTo>
                    <a:pt x="429133" y="44958"/>
                  </a:lnTo>
                  <a:lnTo>
                    <a:pt x="431812" y="36220"/>
                  </a:lnTo>
                  <a:lnTo>
                    <a:pt x="433616" y="28752"/>
                  </a:lnTo>
                  <a:lnTo>
                    <a:pt x="433908" y="26797"/>
                  </a:lnTo>
                  <a:lnTo>
                    <a:pt x="434479" y="22885"/>
                  </a:lnTo>
                  <a:close/>
                </a:path>
                <a:path w="835025" h="770889">
                  <a:moveTo>
                    <a:pt x="534797" y="41529"/>
                  </a:moveTo>
                  <a:lnTo>
                    <a:pt x="533273" y="37719"/>
                  </a:lnTo>
                  <a:lnTo>
                    <a:pt x="526643" y="31115"/>
                  </a:lnTo>
                  <a:lnTo>
                    <a:pt x="521843" y="29464"/>
                  </a:lnTo>
                  <a:lnTo>
                    <a:pt x="510794" y="29464"/>
                  </a:lnTo>
                  <a:lnTo>
                    <a:pt x="505714" y="30607"/>
                  </a:lnTo>
                  <a:lnTo>
                    <a:pt x="500761" y="32893"/>
                  </a:lnTo>
                  <a:lnTo>
                    <a:pt x="495681" y="35179"/>
                  </a:lnTo>
                  <a:lnTo>
                    <a:pt x="492633" y="37376"/>
                  </a:lnTo>
                  <a:lnTo>
                    <a:pt x="492633" y="53340"/>
                  </a:lnTo>
                  <a:lnTo>
                    <a:pt x="492594" y="56769"/>
                  </a:lnTo>
                  <a:lnTo>
                    <a:pt x="491236" y="61595"/>
                  </a:lnTo>
                  <a:lnTo>
                    <a:pt x="488569" y="69596"/>
                  </a:lnTo>
                  <a:lnTo>
                    <a:pt x="469595" y="125222"/>
                  </a:lnTo>
                  <a:lnTo>
                    <a:pt x="467360" y="132080"/>
                  </a:lnTo>
                  <a:lnTo>
                    <a:pt x="465582" y="136398"/>
                  </a:lnTo>
                  <a:lnTo>
                    <a:pt x="463042" y="139954"/>
                  </a:lnTo>
                  <a:lnTo>
                    <a:pt x="461264" y="140843"/>
                  </a:lnTo>
                  <a:lnTo>
                    <a:pt x="456057" y="140843"/>
                  </a:lnTo>
                  <a:lnTo>
                    <a:pt x="454660" y="139827"/>
                  </a:lnTo>
                  <a:lnTo>
                    <a:pt x="454609" y="135724"/>
                  </a:lnTo>
                  <a:lnTo>
                    <a:pt x="455853" y="130911"/>
                  </a:lnTo>
                  <a:lnTo>
                    <a:pt x="479171" y="62103"/>
                  </a:lnTo>
                  <a:lnTo>
                    <a:pt x="486029" y="52451"/>
                  </a:lnTo>
                  <a:lnTo>
                    <a:pt x="491236" y="52451"/>
                  </a:lnTo>
                  <a:lnTo>
                    <a:pt x="492633" y="53340"/>
                  </a:lnTo>
                  <a:lnTo>
                    <a:pt x="492633" y="37376"/>
                  </a:lnTo>
                  <a:lnTo>
                    <a:pt x="490728" y="38735"/>
                  </a:lnTo>
                  <a:lnTo>
                    <a:pt x="485521" y="43307"/>
                  </a:lnTo>
                  <a:lnTo>
                    <a:pt x="490220" y="31877"/>
                  </a:lnTo>
                  <a:lnTo>
                    <a:pt x="449961" y="31877"/>
                  </a:lnTo>
                  <a:lnTo>
                    <a:pt x="399669" y="179959"/>
                  </a:lnTo>
                  <a:lnTo>
                    <a:pt x="439166" y="179959"/>
                  </a:lnTo>
                  <a:lnTo>
                    <a:pt x="449199" y="150241"/>
                  </a:lnTo>
                  <a:lnTo>
                    <a:pt x="451231" y="154686"/>
                  </a:lnTo>
                  <a:lnTo>
                    <a:pt x="453771" y="158115"/>
                  </a:lnTo>
                  <a:lnTo>
                    <a:pt x="460629" y="162687"/>
                  </a:lnTo>
                  <a:lnTo>
                    <a:pt x="464693" y="163830"/>
                  </a:lnTo>
                  <a:lnTo>
                    <a:pt x="475742" y="163830"/>
                  </a:lnTo>
                  <a:lnTo>
                    <a:pt x="481457" y="162306"/>
                  </a:lnTo>
                  <a:lnTo>
                    <a:pt x="492125" y="156464"/>
                  </a:lnTo>
                  <a:lnTo>
                    <a:pt x="496316" y="152400"/>
                  </a:lnTo>
                  <a:lnTo>
                    <a:pt x="497687" y="150241"/>
                  </a:lnTo>
                  <a:lnTo>
                    <a:pt x="499491" y="147447"/>
                  </a:lnTo>
                  <a:lnTo>
                    <a:pt x="528701" y="67691"/>
                  </a:lnTo>
                  <a:lnTo>
                    <a:pt x="533425" y="52451"/>
                  </a:lnTo>
                  <a:lnTo>
                    <a:pt x="534035" y="50165"/>
                  </a:lnTo>
                  <a:lnTo>
                    <a:pt x="534631" y="43307"/>
                  </a:lnTo>
                  <a:lnTo>
                    <a:pt x="534797" y="41529"/>
                  </a:lnTo>
                  <a:close/>
                </a:path>
                <a:path w="835025" h="770889">
                  <a:moveTo>
                    <a:pt x="618363" y="29464"/>
                  </a:moveTo>
                  <a:lnTo>
                    <a:pt x="610146" y="31115"/>
                  </a:lnTo>
                  <a:lnTo>
                    <a:pt x="602132" y="34925"/>
                  </a:lnTo>
                  <a:lnTo>
                    <a:pt x="594410" y="40830"/>
                  </a:lnTo>
                  <a:lnTo>
                    <a:pt x="586867" y="48895"/>
                  </a:lnTo>
                  <a:lnTo>
                    <a:pt x="594233" y="31877"/>
                  </a:lnTo>
                  <a:lnTo>
                    <a:pt x="554736" y="31877"/>
                  </a:lnTo>
                  <a:lnTo>
                    <a:pt x="510794" y="161417"/>
                  </a:lnTo>
                  <a:lnTo>
                    <a:pt x="550164" y="161417"/>
                  </a:lnTo>
                  <a:lnTo>
                    <a:pt x="567563" y="110223"/>
                  </a:lnTo>
                  <a:lnTo>
                    <a:pt x="570560" y="101663"/>
                  </a:lnTo>
                  <a:lnTo>
                    <a:pt x="585978" y="78105"/>
                  </a:lnTo>
                  <a:lnTo>
                    <a:pt x="590042" y="76073"/>
                  </a:lnTo>
                  <a:lnTo>
                    <a:pt x="595630" y="75184"/>
                  </a:lnTo>
                  <a:lnTo>
                    <a:pt x="602869" y="75184"/>
                  </a:lnTo>
                  <a:lnTo>
                    <a:pt x="611771" y="48895"/>
                  </a:lnTo>
                  <a:lnTo>
                    <a:pt x="618363" y="29464"/>
                  </a:lnTo>
                  <a:close/>
                </a:path>
                <a:path w="835025" h="770889">
                  <a:moveTo>
                    <a:pt x="671576" y="31877"/>
                  </a:moveTo>
                  <a:lnTo>
                    <a:pt x="630936" y="31877"/>
                  </a:lnTo>
                  <a:lnTo>
                    <a:pt x="586994" y="161417"/>
                  </a:lnTo>
                  <a:lnTo>
                    <a:pt x="627634" y="161417"/>
                  </a:lnTo>
                  <a:lnTo>
                    <a:pt x="671576" y="31877"/>
                  </a:lnTo>
                  <a:close/>
                </a:path>
                <a:path w="835025" h="770889">
                  <a:moveTo>
                    <a:pt x="681355" y="3302"/>
                  </a:moveTo>
                  <a:lnTo>
                    <a:pt x="640715" y="3302"/>
                  </a:lnTo>
                  <a:lnTo>
                    <a:pt x="633730" y="24003"/>
                  </a:lnTo>
                  <a:lnTo>
                    <a:pt x="674370" y="24003"/>
                  </a:lnTo>
                  <a:lnTo>
                    <a:pt x="681355" y="3302"/>
                  </a:lnTo>
                  <a:close/>
                </a:path>
                <a:path w="835025" h="770889">
                  <a:moveTo>
                    <a:pt x="737870" y="597281"/>
                  </a:moveTo>
                  <a:lnTo>
                    <a:pt x="736917" y="557707"/>
                  </a:lnTo>
                  <a:lnTo>
                    <a:pt x="729348" y="502323"/>
                  </a:lnTo>
                  <a:lnTo>
                    <a:pt x="703783" y="466242"/>
                  </a:lnTo>
                  <a:lnTo>
                    <a:pt x="676910" y="452501"/>
                  </a:lnTo>
                  <a:lnTo>
                    <a:pt x="691337" y="443966"/>
                  </a:lnTo>
                  <a:lnTo>
                    <a:pt x="720471" y="415544"/>
                  </a:lnTo>
                  <a:lnTo>
                    <a:pt x="732015" y="370954"/>
                  </a:lnTo>
                  <a:lnTo>
                    <a:pt x="732790" y="349758"/>
                  </a:lnTo>
                  <a:lnTo>
                    <a:pt x="730643" y="317995"/>
                  </a:lnTo>
                  <a:lnTo>
                    <a:pt x="713447" y="265506"/>
                  </a:lnTo>
                  <a:lnTo>
                    <a:pt x="677227" y="228219"/>
                  </a:lnTo>
                  <a:lnTo>
                    <a:pt x="611555" y="209270"/>
                  </a:lnTo>
                  <a:lnTo>
                    <a:pt x="567055" y="206883"/>
                  </a:lnTo>
                  <a:lnTo>
                    <a:pt x="530999" y="208597"/>
                  </a:lnTo>
                  <a:lnTo>
                    <a:pt x="474611" y="222262"/>
                  </a:lnTo>
                  <a:lnTo>
                    <a:pt x="438696" y="250977"/>
                  </a:lnTo>
                  <a:lnTo>
                    <a:pt x="420928" y="303504"/>
                  </a:lnTo>
                  <a:lnTo>
                    <a:pt x="418719" y="385445"/>
                  </a:lnTo>
                  <a:lnTo>
                    <a:pt x="553974" y="385445"/>
                  </a:lnTo>
                  <a:lnTo>
                    <a:pt x="554050" y="337185"/>
                  </a:lnTo>
                  <a:lnTo>
                    <a:pt x="554304" y="326682"/>
                  </a:lnTo>
                  <a:lnTo>
                    <a:pt x="569087" y="290703"/>
                  </a:lnTo>
                  <a:lnTo>
                    <a:pt x="586740" y="290703"/>
                  </a:lnTo>
                  <a:lnTo>
                    <a:pt x="602615" y="337185"/>
                  </a:lnTo>
                  <a:lnTo>
                    <a:pt x="602513" y="370954"/>
                  </a:lnTo>
                  <a:lnTo>
                    <a:pt x="594233" y="414401"/>
                  </a:lnTo>
                  <a:lnTo>
                    <a:pt x="543369" y="425729"/>
                  </a:lnTo>
                  <a:lnTo>
                    <a:pt x="521589" y="425958"/>
                  </a:lnTo>
                  <a:lnTo>
                    <a:pt x="521589" y="504571"/>
                  </a:lnTo>
                  <a:lnTo>
                    <a:pt x="566318" y="507809"/>
                  </a:lnTo>
                  <a:lnTo>
                    <a:pt x="598589" y="536968"/>
                  </a:lnTo>
                  <a:lnTo>
                    <a:pt x="602615" y="574294"/>
                  </a:lnTo>
                  <a:lnTo>
                    <a:pt x="602615" y="611759"/>
                  </a:lnTo>
                  <a:lnTo>
                    <a:pt x="601357" y="652970"/>
                  </a:lnTo>
                  <a:lnTo>
                    <a:pt x="587248" y="686816"/>
                  </a:lnTo>
                  <a:lnTo>
                    <a:pt x="567182" y="686816"/>
                  </a:lnTo>
                  <a:lnTo>
                    <a:pt x="554228" y="648538"/>
                  </a:lnTo>
                  <a:lnTo>
                    <a:pt x="553974" y="544449"/>
                  </a:lnTo>
                  <a:lnTo>
                    <a:pt x="418719" y="544449"/>
                  </a:lnTo>
                  <a:lnTo>
                    <a:pt x="418719" y="587375"/>
                  </a:lnTo>
                  <a:lnTo>
                    <a:pt x="419430" y="623176"/>
                  </a:lnTo>
                  <a:lnTo>
                    <a:pt x="425196" y="677468"/>
                  </a:lnTo>
                  <a:lnTo>
                    <a:pt x="448119" y="724877"/>
                  </a:lnTo>
                  <a:lnTo>
                    <a:pt x="478536" y="748919"/>
                  </a:lnTo>
                  <a:lnTo>
                    <a:pt x="522058" y="765111"/>
                  </a:lnTo>
                  <a:lnTo>
                    <a:pt x="579501" y="770496"/>
                  </a:lnTo>
                  <a:lnTo>
                    <a:pt x="606501" y="769340"/>
                  </a:lnTo>
                  <a:lnTo>
                    <a:pt x="652843" y="760069"/>
                  </a:lnTo>
                  <a:lnTo>
                    <a:pt x="688962" y="741565"/>
                  </a:lnTo>
                  <a:lnTo>
                    <a:pt x="723138" y="697611"/>
                  </a:lnTo>
                  <a:lnTo>
                    <a:pt x="726668" y="686816"/>
                  </a:lnTo>
                  <a:lnTo>
                    <a:pt x="729564" y="677976"/>
                  </a:lnTo>
                  <a:lnTo>
                    <a:pt x="734161" y="654685"/>
                  </a:lnTo>
                  <a:lnTo>
                    <a:pt x="736942" y="627786"/>
                  </a:lnTo>
                  <a:lnTo>
                    <a:pt x="737870" y="597281"/>
                  </a:lnTo>
                  <a:close/>
                </a:path>
                <a:path w="835025" h="770889">
                  <a:moveTo>
                    <a:pt x="763270" y="41529"/>
                  </a:moveTo>
                  <a:lnTo>
                    <a:pt x="761873" y="37465"/>
                  </a:lnTo>
                  <a:lnTo>
                    <a:pt x="758698" y="34290"/>
                  </a:lnTo>
                  <a:lnTo>
                    <a:pt x="755370" y="31115"/>
                  </a:lnTo>
                  <a:lnTo>
                    <a:pt x="750443" y="29464"/>
                  </a:lnTo>
                  <a:lnTo>
                    <a:pt x="738251" y="29464"/>
                  </a:lnTo>
                  <a:lnTo>
                    <a:pt x="733044" y="30734"/>
                  </a:lnTo>
                  <a:lnTo>
                    <a:pt x="728218" y="33147"/>
                  </a:lnTo>
                  <a:lnTo>
                    <a:pt x="723265" y="35433"/>
                  </a:lnTo>
                  <a:lnTo>
                    <a:pt x="718439" y="38989"/>
                  </a:lnTo>
                  <a:lnTo>
                    <a:pt x="713994" y="43815"/>
                  </a:lnTo>
                  <a:lnTo>
                    <a:pt x="718820" y="31877"/>
                  </a:lnTo>
                  <a:lnTo>
                    <a:pt x="678561" y="31877"/>
                  </a:lnTo>
                  <a:lnTo>
                    <a:pt x="634619" y="161417"/>
                  </a:lnTo>
                  <a:lnTo>
                    <a:pt x="673989" y="161417"/>
                  </a:lnTo>
                  <a:lnTo>
                    <a:pt x="703834" y="73914"/>
                  </a:lnTo>
                  <a:lnTo>
                    <a:pt x="707136" y="64135"/>
                  </a:lnTo>
                  <a:lnTo>
                    <a:pt x="709549" y="58039"/>
                  </a:lnTo>
                  <a:lnTo>
                    <a:pt x="711276" y="55372"/>
                  </a:lnTo>
                  <a:lnTo>
                    <a:pt x="712470" y="53594"/>
                  </a:lnTo>
                  <a:lnTo>
                    <a:pt x="714629" y="52451"/>
                  </a:lnTo>
                  <a:lnTo>
                    <a:pt x="720090" y="52451"/>
                  </a:lnTo>
                  <a:lnTo>
                    <a:pt x="721194" y="53340"/>
                  </a:lnTo>
                  <a:lnTo>
                    <a:pt x="721233" y="57404"/>
                  </a:lnTo>
                  <a:lnTo>
                    <a:pt x="719709" y="62738"/>
                  </a:lnTo>
                  <a:lnTo>
                    <a:pt x="686181" y="161417"/>
                  </a:lnTo>
                  <a:lnTo>
                    <a:pt x="725551" y="161417"/>
                  </a:lnTo>
                  <a:lnTo>
                    <a:pt x="756412" y="70612"/>
                  </a:lnTo>
                  <a:lnTo>
                    <a:pt x="760349" y="59309"/>
                  </a:lnTo>
                  <a:lnTo>
                    <a:pt x="762165" y="52451"/>
                  </a:lnTo>
                  <a:lnTo>
                    <a:pt x="762508" y="51181"/>
                  </a:lnTo>
                  <a:lnTo>
                    <a:pt x="763079" y="43815"/>
                  </a:lnTo>
                  <a:lnTo>
                    <a:pt x="763270" y="41529"/>
                  </a:lnTo>
                  <a:close/>
                </a:path>
                <a:path w="835025" h="770889">
                  <a:moveTo>
                    <a:pt x="834517" y="34925"/>
                  </a:moveTo>
                  <a:lnTo>
                    <a:pt x="823976" y="34925"/>
                  </a:lnTo>
                  <a:lnTo>
                    <a:pt x="830834" y="14605"/>
                  </a:lnTo>
                  <a:lnTo>
                    <a:pt x="791337" y="14605"/>
                  </a:lnTo>
                  <a:lnTo>
                    <a:pt x="784352" y="34925"/>
                  </a:lnTo>
                  <a:lnTo>
                    <a:pt x="775843" y="34925"/>
                  </a:lnTo>
                  <a:lnTo>
                    <a:pt x="768858" y="55499"/>
                  </a:lnTo>
                  <a:lnTo>
                    <a:pt x="777367" y="55499"/>
                  </a:lnTo>
                  <a:lnTo>
                    <a:pt x="755015" y="121285"/>
                  </a:lnTo>
                  <a:lnTo>
                    <a:pt x="751827" y="131064"/>
                  </a:lnTo>
                  <a:lnTo>
                    <a:pt x="749871" y="137452"/>
                  </a:lnTo>
                  <a:lnTo>
                    <a:pt x="748512" y="142405"/>
                  </a:lnTo>
                  <a:lnTo>
                    <a:pt x="747776" y="145923"/>
                  </a:lnTo>
                  <a:lnTo>
                    <a:pt x="747268" y="149352"/>
                  </a:lnTo>
                  <a:lnTo>
                    <a:pt x="748030" y="152527"/>
                  </a:lnTo>
                  <a:lnTo>
                    <a:pt x="768350" y="161417"/>
                  </a:lnTo>
                  <a:lnTo>
                    <a:pt x="793242" y="161417"/>
                  </a:lnTo>
                  <a:lnTo>
                    <a:pt x="800354" y="140589"/>
                  </a:lnTo>
                  <a:lnTo>
                    <a:pt x="793877" y="140589"/>
                  </a:lnTo>
                  <a:lnTo>
                    <a:pt x="790448" y="140081"/>
                  </a:lnTo>
                  <a:lnTo>
                    <a:pt x="789813" y="139065"/>
                  </a:lnTo>
                  <a:lnTo>
                    <a:pt x="789305" y="138176"/>
                  </a:lnTo>
                  <a:lnTo>
                    <a:pt x="790448" y="133350"/>
                  </a:lnTo>
                  <a:lnTo>
                    <a:pt x="816991" y="55499"/>
                  </a:lnTo>
                  <a:lnTo>
                    <a:pt x="827659" y="55499"/>
                  </a:lnTo>
                  <a:lnTo>
                    <a:pt x="834517" y="34925"/>
                  </a:lnTo>
                  <a:close/>
                </a:path>
              </a:pathLst>
            </a:custGeom>
            <a:solidFill>
              <a:srgbClr val="001B31"/>
            </a:solidFill>
          </p:spPr>
          <p:txBody>
            <a:bodyPr wrap="square" lIns="0" tIns="0" rIns="0" bIns="0" rtlCol="0"/>
            <a:lstStyle/>
            <a:p>
              <a:endParaRPr/>
            </a:p>
          </p:txBody>
        </p:sp>
      </p:grpSp>
      <p:grpSp>
        <p:nvGrpSpPr>
          <p:cNvPr id="20" name="object 20"/>
          <p:cNvGrpSpPr/>
          <p:nvPr/>
        </p:nvGrpSpPr>
        <p:grpSpPr>
          <a:xfrm>
            <a:off x="9377426" y="4057650"/>
            <a:ext cx="2291080" cy="2280285"/>
            <a:chOff x="9377426" y="4057650"/>
            <a:chExt cx="2291080" cy="2280285"/>
          </a:xfrm>
        </p:grpSpPr>
        <p:sp>
          <p:nvSpPr>
            <p:cNvPr id="21" name="object 21"/>
            <p:cNvSpPr/>
            <p:nvPr/>
          </p:nvSpPr>
          <p:spPr>
            <a:xfrm>
              <a:off x="9377426" y="4112132"/>
              <a:ext cx="2184400" cy="2226310"/>
            </a:xfrm>
            <a:custGeom>
              <a:avLst/>
              <a:gdLst/>
              <a:ahLst/>
              <a:cxnLst/>
              <a:rect l="l" t="t" r="r" b="b"/>
              <a:pathLst>
                <a:path w="2184400" h="2226310">
                  <a:moveTo>
                    <a:pt x="695832" y="0"/>
                  </a:moveTo>
                  <a:lnTo>
                    <a:pt x="0" y="1193419"/>
                  </a:lnTo>
                  <a:lnTo>
                    <a:pt x="919733" y="2225776"/>
                  </a:lnTo>
                  <a:lnTo>
                    <a:pt x="2183892" y="1670278"/>
                  </a:lnTo>
                  <a:lnTo>
                    <a:pt x="2045462" y="294640"/>
                  </a:lnTo>
                  <a:lnTo>
                    <a:pt x="695832" y="0"/>
                  </a:lnTo>
                  <a:close/>
                </a:path>
              </a:pathLst>
            </a:custGeom>
            <a:solidFill>
              <a:srgbClr val="D9D9D9">
                <a:alpha val="59999"/>
              </a:srgbClr>
            </a:solidFill>
          </p:spPr>
          <p:txBody>
            <a:bodyPr wrap="square" lIns="0" tIns="0" rIns="0" bIns="0" rtlCol="0"/>
            <a:lstStyle/>
            <a:p>
              <a:endParaRPr/>
            </a:p>
          </p:txBody>
        </p:sp>
        <p:sp>
          <p:nvSpPr>
            <p:cNvPr id="22" name="object 22"/>
            <p:cNvSpPr/>
            <p:nvPr/>
          </p:nvSpPr>
          <p:spPr>
            <a:xfrm>
              <a:off x="9753600" y="4362450"/>
              <a:ext cx="1628775" cy="1543050"/>
            </a:xfrm>
            <a:custGeom>
              <a:avLst/>
              <a:gdLst/>
              <a:ahLst/>
              <a:cxnLst/>
              <a:rect l="l" t="t" r="r" b="b"/>
              <a:pathLst>
                <a:path w="1628775" h="1543050">
                  <a:moveTo>
                    <a:pt x="814451" y="0"/>
                  </a:moveTo>
                  <a:lnTo>
                    <a:pt x="0" y="589407"/>
                  </a:lnTo>
                  <a:lnTo>
                    <a:pt x="311023" y="1543050"/>
                  </a:lnTo>
                  <a:lnTo>
                    <a:pt x="1317752" y="1543050"/>
                  </a:lnTo>
                  <a:lnTo>
                    <a:pt x="1628775" y="589407"/>
                  </a:lnTo>
                  <a:lnTo>
                    <a:pt x="814451" y="0"/>
                  </a:lnTo>
                  <a:close/>
                </a:path>
              </a:pathLst>
            </a:custGeom>
            <a:solidFill>
              <a:srgbClr val="FFFFFF"/>
            </a:solidFill>
          </p:spPr>
          <p:txBody>
            <a:bodyPr wrap="square" lIns="0" tIns="0" rIns="0" bIns="0" rtlCol="0"/>
            <a:lstStyle/>
            <a:p>
              <a:endParaRPr/>
            </a:p>
          </p:txBody>
        </p:sp>
        <p:sp>
          <p:nvSpPr>
            <p:cNvPr id="23" name="object 23"/>
            <p:cNvSpPr/>
            <p:nvPr/>
          </p:nvSpPr>
          <p:spPr>
            <a:xfrm>
              <a:off x="9753600" y="4362450"/>
              <a:ext cx="1628775" cy="1543050"/>
            </a:xfrm>
            <a:custGeom>
              <a:avLst/>
              <a:gdLst/>
              <a:ahLst/>
              <a:cxnLst/>
              <a:rect l="l" t="t" r="r" b="b"/>
              <a:pathLst>
                <a:path w="1628775" h="1543050">
                  <a:moveTo>
                    <a:pt x="0" y="589407"/>
                  </a:moveTo>
                  <a:lnTo>
                    <a:pt x="814451" y="0"/>
                  </a:lnTo>
                  <a:lnTo>
                    <a:pt x="1628775" y="589407"/>
                  </a:lnTo>
                  <a:lnTo>
                    <a:pt x="1317752" y="1543050"/>
                  </a:lnTo>
                  <a:lnTo>
                    <a:pt x="311023" y="1543050"/>
                  </a:lnTo>
                  <a:lnTo>
                    <a:pt x="0" y="589407"/>
                  </a:lnTo>
                  <a:close/>
                </a:path>
              </a:pathLst>
            </a:custGeom>
            <a:ln w="19050">
              <a:solidFill>
                <a:srgbClr val="BEBEBE"/>
              </a:solidFill>
            </a:ln>
          </p:spPr>
          <p:txBody>
            <a:bodyPr wrap="square" lIns="0" tIns="0" rIns="0" bIns="0" rtlCol="0"/>
            <a:lstStyle/>
            <a:p>
              <a:endParaRPr/>
            </a:p>
          </p:txBody>
        </p:sp>
        <p:sp>
          <p:nvSpPr>
            <p:cNvPr id="24" name="object 24"/>
            <p:cNvSpPr/>
            <p:nvPr/>
          </p:nvSpPr>
          <p:spPr>
            <a:xfrm>
              <a:off x="9563100" y="4152900"/>
              <a:ext cx="2009775" cy="1914525"/>
            </a:xfrm>
            <a:custGeom>
              <a:avLst/>
              <a:gdLst/>
              <a:ahLst/>
              <a:cxnLst/>
              <a:rect l="l" t="t" r="r" b="b"/>
              <a:pathLst>
                <a:path w="2009775" h="1914525">
                  <a:moveTo>
                    <a:pt x="0" y="731266"/>
                  </a:moveTo>
                  <a:lnTo>
                    <a:pt x="1004951" y="0"/>
                  </a:lnTo>
                  <a:lnTo>
                    <a:pt x="2009775" y="731266"/>
                  </a:lnTo>
                  <a:lnTo>
                    <a:pt x="1625980" y="1914525"/>
                  </a:lnTo>
                  <a:lnTo>
                    <a:pt x="383794" y="1914525"/>
                  </a:lnTo>
                  <a:lnTo>
                    <a:pt x="0" y="731266"/>
                  </a:lnTo>
                  <a:close/>
                </a:path>
              </a:pathLst>
            </a:custGeom>
            <a:ln w="190500">
              <a:solidFill>
                <a:srgbClr val="9A7757"/>
              </a:solidFill>
            </a:ln>
          </p:spPr>
          <p:txBody>
            <a:bodyPr wrap="square" lIns="0" tIns="0" rIns="0" bIns="0" rtlCol="0"/>
            <a:lstStyle/>
            <a:p>
              <a:endParaRPr/>
            </a:p>
          </p:txBody>
        </p:sp>
        <p:sp>
          <p:nvSpPr>
            <p:cNvPr id="25" name="object 25"/>
            <p:cNvSpPr/>
            <p:nvPr/>
          </p:nvSpPr>
          <p:spPr>
            <a:xfrm>
              <a:off x="10229342" y="4825872"/>
              <a:ext cx="686435" cy="770255"/>
            </a:xfrm>
            <a:custGeom>
              <a:avLst/>
              <a:gdLst/>
              <a:ahLst/>
              <a:cxnLst/>
              <a:rect l="l" t="t" r="r" b="b"/>
              <a:pathLst>
                <a:path w="686434" h="770254">
                  <a:moveTo>
                    <a:pt x="315976" y="26416"/>
                  </a:moveTo>
                  <a:lnTo>
                    <a:pt x="315341" y="21463"/>
                  </a:lnTo>
                  <a:lnTo>
                    <a:pt x="311531" y="11811"/>
                  </a:lnTo>
                  <a:lnTo>
                    <a:pt x="307594" y="7874"/>
                  </a:lnTo>
                  <a:lnTo>
                    <a:pt x="301371" y="4699"/>
                  </a:lnTo>
                  <a:lnTo>
                    <a:pt x="295275" y="1524"/>
                  </a:lnTo>
                  <a:lnTo>
                    <a:pt x="287655" y="0"/>
                  </a:lnTo>
                  <a:lnTo>
                    <a:pt x="275234" y="0"/>
                  </a:lnTo>
                  <a:lnTo>
                    <a:pt x="275234" y="32245"/>
                  </a:lnTo>
                  <a:lnTo>
                    <a:pt x="274066" y="36576"/>
                  </a:lnTo>
                  <a:lnTo>
                    <a:pt x="271653" y="43942"/>
                  </a:lnTo>
                  <a:lnTo>
                    <a:pt x="246405" y="117983"/>
                  </a:lnTo>
                  <a:lnTo>
                    <a:pt x="243713" y="125984"/>
                  </a:lnTo>
                  <a:lnTo>
                    <a:pt x="241427" y="131826"/>
                  </a:lnTo>
                  <a:lnTo>
                    <a:pt x="239776" y="134366"/>
                  </a:lnTo>
                  <a:lnTo>
                    <a:pt x="238125" y="136779"/>
                  </a:lnTo>
                  <a:lnTo>
                    <a:pt x="235966" y="138049"/>
                  </a:lnTo>
                  <a:lnTo>
                    <a:pt x="230378" y="138049"/>
                  </a:lnTo>
                  <a:lnTo>
                    <a:pt x="228981" y="136906"/>
                  </a:lnTo>
                  <a:lnTo>
                    <a:pt x="228981" y="132715"/>
                  </a:lnTo>
                  <a:lnTo>
                    <a:pt x="230505" y="127000"/>
                  </a:lnTo>
                  <a:lnTo>
                    <a:pt x="233680" y="117856"/>
                  </a:lnTo>
                  <a:lnTo>
                    <a:pt x="259410" y="41846"/>
                  </a:lnTo>
                  <a:lnTo>
                    <a:pt x="261531" y="35737"/>
                  </a:lnTo>
                  <a:lnTo>
                    <a:pt x="263779" y="30988"/>
                  </a:lnTo>
                  <a:lnTo>
                    <a:pt x="265595" y="29159"/>
                  </a:lnTo>
                  <a:lnTo>
                    <a:pt x="267081" y="27559"/>
                  </a:lnTo>
                  <a:lnTo>
                    <a:pt x="269113" y="26797"/>
                  </a:lnTo>
                  <a:lnTo>
                    <a:pt x="273812" y="26797"/>
                  </a:lnTo>
                  <a:lnTo>
                    <a:pt x="275082" y="27813"/>
                  </a:lnTo>
                  <a:lnTo>
                    <a:pt x="275158" y="29159"/>
                  </a:lnTo>
                  <a:lnTo>
                    <a:pt x="275234" y="32245"/>
                  </a:lnTo>
                  <a:lnTo>
                    <a:pt x="275234" y="0"/>
                  </a:lnTo>
                  <a:lnTo>
                    <a:pt x="270891" y="0"/>
                  </a:lnTo>
                  <a:lnTo>
                    <a:pt x="263525" y="1270"/>
                  </a:lnTo>
                  <a:lnTo>
                    <a:pt x="249301" y="6350"/>
                  </a:lnTo>
                  <a:lnTo>
                    <a:pt x="242824" y="10160"/>
                  </a:lnTo>
                  <a:lnTo>
                    <a:pt x="237236" y="15113"/>
                  </a:lnTo>
                  <a:lnTo>
                    <a:pt x="231521" y="20066"/>
                  </a:lnTo>
                  <a:lnTo>
                    <a:pt x="213614" y="55626"/>
                  </a:lnTo>
                  <a:lnTo>
                    <a:pt x="196977" y="104521"/>
                  </a:lnTo>
                  <a:lnTo>
                    <a:pt x="189103" y="143637"/>
                  </a:lnTo>
                  <a:lnTo>
                    <a:pt x="191516" y="149479"/>
                  </a:lnTo>
                  <a:lnTo>
                    <a:pt x="201803" y="158750"/>
                  </a:lnTo>
                  <a:lnTo>
                    <a:pt x="209042" y="161163"/>
                  </a:lnTo>
                  <a:lnTo>
                    <a:pt x="218186" y="161417"/>
                  </a:lnTo>
                  <a:lnTo>
                    <a:pt x="216154" y="167386"/>
                  </a:lnTo>
                  <a:lnTo>
                    <a:pt x="215392" y="171450"/>
                  </a:lnTo>
                  <a:lnTo>
                    <a:pt x="215900" y="176022"/>
                  </a:lnTo>
                  <a:lnTo>
                    <a:pt x="217424" y="177673"/>
                  </a:lnTo>
                  <a:lnTo>
                    <a:pt x="220091" y="178816"/>
                  </a:lnTo>
                  <a:lnTo>
                    <a:pt x="222758" y="180086"/>
                  </a:lnTo>
                  <a:lnTo>
                    <a:pt x="227838" y="180594"/>
                  </a:lnTo>
                  <a:lnTo>
                    <a:pt x="266446" y="180594"/>
                  </a:lnTo>
                  <a:lnTo>
                    <a:pt x="272923" y="161417"/>
                  </a:lnTo>
                  <a:lnTo>
                    <a:pt x="253873" y="161417"/>
                  </a:lnTo>
                  <a:lnTo>
                    <a:pt x="251079" y="161036"/>
                  </a:lnTo>
                  <a:lnTo>
                    <a:pt x="250063" y="160147"/>
                  </a:lnTo>
                  <a:lnTo>
                    <a:pt x="249174" y="159131"/>
                  </a:lnTo>
                  <a:lnTo>
                    <a:pt x="249174" y="156972"/>
                  </a:lnTo>
                  <a:lnTo>
                    <a:pt x="250190" y="153416"/>
                  </a:lnTo>
                  <a:lnTo>
                    <a:pt x="257175" y="151892"/>
                  </a:lnTo>
                  <a:lnTo>
                    <a:pt x="263017" y="149606"/>
                  </a:lnTo>
                  <a:lnTo>
                    <a:pt x="267970" y="146685"/>
                  </a:lnTo>
                  <a:lnTo>
                    <a:pt x="272796" y="143637"/>
                  </a:lnTo>
                  <a:lnTo>
                    <a:pt x="276860" y="139700"/>
                  </a:lnTo>
                  <a:lnTo>
                    <a:pt x="277850" y="138049"/>
                  </a:lnTo>
                  <a:lnTo>
                    <a:pt x="279908" y="134620"/>
                  </a:lnTo>
                  <a:lnTo>
                    <a:pt x="309118" y="54737"/>
                  </a:lnTo>
                  <a:lnTo>
                    <a:pt x="315925" y="26797"/>
                  </a:lnTo>
                  <a:lnTo>
                    <a:pt x="315976" y="26416"/>
                  </a:lnTo>
                  <a:close/>
                </a:path>
                <a:path w="686434" h="770254">
                  <a:moveTo>
                    <a:pt x="319151" y="401205"/>
                  </a:moveTo>
                  <a:lnTo>
                    <a:pt x="317563" y="347916"/>
                  </a:lnTo>
                  <a:lnTo>
                    <a:pt x="309092" y="297688"/>
                  </a:lnTo>
                  <a:lnTo>
                    <a:pt x="289306" y="260858"/>
                  </a:lnTo>
                  <a:lnTo>
                    <a:pt x="253225" y="231051"/>
                  </a:lnTo>
                  <a:lnTo>
                    <a:pt x="199174" y="211175"/>
                  </a:lnTo>
                  <a:lnTo>
                    <a:pt x="183769" y="208978"/>
                  </a:lnTo>
                  <a:lnTo>
                    <a:pt x="183769" y="624205"/>
                  </a:lnTo>
                  <a:lnTo>
                    <a:pt x="183476" y="642340"/>
                  </a:lnTo>
                  <a:lnTo>
                    <a:pt x="176022" y="683006"/>
                  </a:lnTo>
                  <a:lnTo>
                    <a:pt x="169418" y="686816"/>
                  </a:lnTo>
                  <a:lnTo>
                    <a:pt x="149352" y="686816"/>
                  </a:lnTo>
                  <a:lnTo>
                    <a:pt x="135585" y="642340"/>
                  </a:lnTo>
                  <a:lnTo>
                    <a:pt x="135305" y="624205"/>
                  </a:lnTo>
                  <a:lnTo>
                    <a:pt x="135369" y="347916"/>
                  </a:lnTo>
                  <a:lnTo>
                    <a:pt x="137985" y="309829"/>
                  </a:lnTo>
                  <a:lnTo>
                    <a:pt x="149987" y="290703"/>
                  </a:lnTo>
                  <a:lnTo>
                    <a:pt x="170307" y="290703"/>
                  </a:lnTo>
                  <a:lnTo>
                    <a:pt x="183489" y="335876"/>
                  </a:lnTo>
                  <a:lnTo>
                    <a:pt x="183769" y="624205"/>
                  </a:lnTo>
                  <a:lnTo>
                    <a:pt x="183769" y="208978"/>
                  </a:lnTo>
                  <a:lnTo>
                    <a:pt x="178663" y="208241"/>
                  </a:lnTo>
                  <a:lnTo>
                    <a:pt x="156972" y="207264"/>
                  </a:lnTo>
                  <a:lnTo>
                    <a:pt x="130721" y="208673"/>
                  </a:lnTo>
                  <a:lnTo>
                    <a:pt x="84289" y="219913"/>
                  </a:lnTo>
                  <a:lnTo>
                    <a:pt x="46507" y="241846"/>
                  </a:lnTo>
                  <a:lnTo>
                    <a:pt x="20878" y="271653"/>
                  </a:lnTo>
                  <a:lnTo>
                    <a:pt x="7226" y="310235"/>
                  </a:lnTo>
                  <a:lnTo>
                    <a:pt x="800" y="366191"/>
                  </a:lnTo>
                  <a:lnTo>
                    <a:pt x="0" y="401205"/>
                  </a:lnTo>
                  <a:lnTo>
                    <a:pt x="0" y="590296"/>
                  </a:lnTo>
                  <a:lnTo>
                    <a:pt x="1993" y="639851"/>
                  </a:lnTo>
                  <a:lnTo>
                    <a:pt x="12687" y="686866"/>
                  </a:lnTo>
                  <a:lnTo>
                    <a:pt x="35179" y="723900"/>
                  </a:lnTo>
                  <a:lnTo>
                    <a:pt x="71081" y="752551"/>
                  </a:lnTo>
                  <a:lnTo>
                    <a:pt x="122643" y="767359"/>
                  </a:lnTo>
                  <a:lnTo>
                    <a:pt x="167132" y="770166"/>
                  </a:lnTo>
                  <a:lnTo>
                    <a:pt x="185077" y="769505"/>
                  </a:lnTo>
                  <a:lnTo>
                    <a:pt x="233680" y="759460"/>
                  </a:lnTo>
                  <a:lnTo>
                    <a:pt x="273494" y="735647"/>
                  </a:lnTo>
                  <a:lnTo>
                    <a:pt x="302133" y="698944"/>
                  </a:lnTo>
                  <a:lnTo>
                    <a:pt x="307606" y="686816"/>
                  </a:lnTo>
                  <a:lnTo>
                    <a:pt x="308178" y="685571"/>
                  </a:lnTo>
                  <a:lnTo>
                    <a:pt x="317449" y="635190"/>
                  </a:lnTo>
                  <a:lnTo>
                    <a:pt x="319024" y="590296"/>
                  </a:lnTo>
                  <a:lnTo>
                    <a:pt x="319151" y="401205"/>
                  </a:lnTo>
                  <a:close/>
                </a:path>
                <a:path w="686434" h="770254">
                  <a:moveTo>
                    <a:pt x="522732" y="3302"/>
                  </a:moveTo>
                  <a:lnTo>
                    <a:pt x="482727" y="3302"/>
                  </a:lnTo>
                  <a:lnTo>
                    <a:pt x="482727" y="38608"/>
                  </a:lnTo>
                  <a:lnTo>
                    <a:pt x="477837" y="57619"/>
                  </a:lnTo>
                  <a:lnTo>
                    <a:pt x="473481" y="75018"/>
                  </a:lnTo>
                  <a:lnTo>
                    <a:pt x="469646" y="90817"/>
                  </a:lnTo>
                  <a:lnTo>
                    <a:pt x="466344" y="105029"/>
                  </a:lnTo>
                  <a:lnTo>
                    <a:pt x="452247" y="105029"/>
                  </a:lnTo>
                  <a:lnTo>
                    <a:pt x="457428" y="93014"/>
                  </a:lnTo>
                  <a:lnTo>
                    <a:pt x="464248" y="77914"/>
                  </a:lnTo>
                  <a:lnTo>
                    <a:pt x="472668" y="59778"/>
                  </a:lnTo>
                  <a:lnTo>
                    <a:pt x="482727" y="38608"/>
                  </a:lnTo>
                  <a:lnTo>
                    <a:pt x="482727" y="3302"/>
                  </a:lnTo>
                  <a:lnTo>
                    <a:pt x="463296" y="3302"/>
                  </a:lnTo>
                  <a:lnTo>
                    <a:pt x="390144" y="158242"/>
                  </a:lnTo>
                  <a:lnTo>
                    <a:pt x="389128" y="152654"/>
                  </a:lnTo>
                  <a:lnTo>
                    <a:pt x="386664" y="139065"/>
                  </a:lnTo>
                  <a:lnTo>
                    <a:pt x="385953" y="135128"/>
                  </a:lnTo>
                  <a:lnTo>
                    <a:pt x="399288" y="128016"/>
                  </a:lnTo>
                  <a:lnTo>
                    <a:pt x="403618" y="115189"/>
                  </a:lnTo>
                  <a:lnTo>
                    <a:pt x="408305" y="101346"/>
                  </a:lnTo>
                  <a:lnTo>
                    <a:pt x="382143" y="115189"/>
                  </a:lnTo>
                  <a:lnTo>
                    <a:pt x="381787" y="113538"/>
                  </a:lnTo>
                  <a:lnTo>
                    <a:pt x="376809" y="90043"/>
                  </a:lnTo>
                  <a:lnTo>
                    <a:pt x="384327" y="83642"/>
                  </a:lnTo>
                  <a:lnTo>
                    <a:pt x="390486" y="76771"/>
                  </a:lnTo>
                  <a:lnTo>
                    <a:pt x="392518" y="73660"/>
                  </a:lnTo>
                  <a:lnTo>
                    <a:pt x="395274" y="69443"/>
                  </a:lnTo>
                  <a:lnTo>
                    <a:pt x="398653" y="61595"/>
                  </a:lnTo>
                  <a:lnTo>
                    <a:pt x="400558" y="54330"/>
                  </a:lnTo>
                  <a:lnTo>
                    <a:pt x="400913" y="48006"/>
                  </a:lnTo>
                  <a:lnTo>
                    <a:pt x="400939" y="47752"/>
                  </a:lnTo>
                  <a:lnTo>
                    <a:pt x="372745" y="26670"/>
                  </a:lnTo>
                  <a:lnTo>
                    <a:pt x="370078" y="26860"/>
                  </a:lnTo>
                  <a:lnTo>
                    <a:pt x="370078" y="52705"/>
                  </a:lnTo>
                  <a:lnTo>
                    <a:pt x="369951" y="54737"/>
                  </a:lnTo>
                  <a:lnTo>
                    <a:pt x="367411" y="62357"/>
                  </a:lnTo>
                  <a:lnTo>
                    <a:pt x="363347" y="67818"/>
                  </a:lnTo>
                  <a:lnTo>
                    <a:pt x="356870" y="73660"/>
                  </a:lnTo>
                  <a:lnTo>
                    <a:pt x="353822" y="68453"/>
                  </a:lnTo>
                  <a:lnTo>
                    <a:pt x="353364" y="63373"/>
                  </a:lnTo>
                  <a:lnTo>
                    <a:pt x="353441" y="62357"/>
                  </a:lnTo>
                  <a:lnTo>
                    <a:pt x="355739" y="55499"/>
                  </a:lnTo>
                  <a:lnTo>
                    <a:pt x="356362" y="53721"/>
                  </a:lnTo>
                  <a:lnTo>
                    <a:pt x="357632" y="51562"/>
                  </a:lnTo>
                  <a:lnTo>
                    <a:pt x="359283" y="50165"/>
                  </a:lnTo>
                  <a:lnTo>
                    <a:pt x="360807" y="48641"/>
                  </a:lnTo>
                  <a:lnTo>
                    <a:pt x="362712" y="48006"/>
                  </a:lnTo>
                  <a:lnTo>
                    <a:pt x="367284" y="48006"/>
                  </a:lnTo>
                  <a:lnTo>
                    <a:pt x="368681" y="48895"/>
                  </a:lnTo>
                  <a:lnTo>
                    <a:pt x="369443" y="50800"/>
                  </a:lnTo>
                  <a:lnTo>
                    <a:pt x="370078" y="52705"/>
                  </a:lnTo>
                  <a:lnTo>
                    <a:pt x="370078" y="26860"/>
                  </a:lnTo>
                  <a:lnTo>
                    <a:pt x="363308" y="27317"/>
                  </a:lnTo>
                  <a:lnTo>
                    <a:pt x="354482" y="29222"/>
                  </a:lnTo>
                  <a:lnTo>
                    <a:pt x="346265" y="32359"/>
                  </a:lnTo>
                  <a:lnTo>
                    <a:pt x="344932" y="33134"/>
                  </a:lnTo>
                  <a:lnTo>
                    <a:pt x="344932" y="134874"/>
                  </a:lnTo>
                  <a:lnTo>
                    <a:pt x="339852" y="137668"/>
                  </a:lnTo>
                  <a:lnTo>
                    <a:pt x="335788" y="139065"/>
                  </a:lnTo>
                  <a:lnTo>
                    <a:pt x="329565" y="139065"/>
                  </a:lnTo>
                  <a:lnTo>
                    <a:pt x="327660" y="138049"/>
                  </a:lnTo>
                  <a:lnTo>
                    <a:pt x="326771" y="136271"/>
                  </a:lnTo>
                  <a:lnTo>
                    <a:pt x="325996" y="134620"/>
                  </a:lnTo>
                  <a:lnTo>
                    <a:pt x="326009" y="131572"/>
                  </a:lnTo>
                  <a:lnTo>
                    <a:pt x="329057" y="122682"/>
                  </a:lnTo>
                  <a:lnTo>
                    <a:pt x="333121" y="117983"/>
                  </a:lnTo>
                  <a:lnTo>
                    <a:pt x="339471" y="113538"/>
                  </a:lnTo>
                  <a:lnTo>
                    <a:pt x="344932" y="134874"/>
                  </a:lnTo>
                  <a:lnTo>
                    <a:pt x="344932" y="33134"/>
                  </a:lnTo>
                  <a:lnTo>
                    <a:pt x="318516" y="63373"/>
                  </a:lnTo>
                  <a:lnTo>
                    <a:pt x="316420" y="72428"/>
                  </a:lnTo>
                  <a:lnTo>
                    <a:pt x="316611" y="80505"/>
                  </a:lnTo>
                  <a:lnTo>
                    <a:pt x="319087" y="87617"/>
                  </a:lnTo>
                  <a:lnTo>
                    <a:pt x="323850" y="93726"/>
                  </a:lnTo>
                  <a:lnTo>
                    <a:pt x="315468" y="96774"/>
                  </a:lnTo>
                  <a:lnTo>
                    <a:pt x="308737" y="100711"/>
                  </a:lnTo>
                  <a:lnTo>
                    <a:pt x="303403" y="105664"/>
                  </a:lnTo>
                  <a:lnTo>
                    <a:pt x="298069" y="110490"/>
                  </a:lnTo>
                  <a:lnTo>
                    <a:pt x="294005" y="117221"/>
                  </a:lnTo>
                  <a:lnTo>
                    <a:pt x="291045" y="125984"/>
                  </a:lnTo>
                  <a:lnTo>
                    <a:pt x="289001" y="133604"/>
                  </a:lnTo>
                  <a:lnTo>
                    <a:pt x="288302" y="140779"/>
                  </a:lnTo>
                  <a:lnTo>
                    <a:pt x="288950" y="147396"/>
                  </a:lnTo>
                  <a:lnTo>
                    <a:pt x="290957" y="153416"/>
                  </a:lnTo>
                  <a:lnTo>
                    <a:pt x="294513" y="161036"/>
                  </a:lnTo>
                  <a:lnTo>
                    <a:pt x="302133" y="164846"/>
                  </a:lnTo>
                  <a:lnTo>
                    <a:pt x="313563" y="164846"/>
                  </a:lnTo>
                  <a:lnTo>
                    <a:pt x="322135" y="164096"/>
                  </a:lnTo>
                  <a:lnTo>
                    <a:pt x="331470" y="161810"/>
                  </a:lnTo>
                  <a:lnTo>
                    <a:pt x="341566" y="157988"/>
                  </a:lnTo>
                  <a:lnTo>
                    <a:pt x="352425" y="152654"/>
                  </a:lnTo>
                  <a:lnTo>
                    <a:pt x="354203" y="161417"/>
                  </a:lnTo>
                  <a:lnTo>
                    <a:pt x="431165" y="161417"/>
                  </a:lnTo>
                  <a:lnTo>
                    <a:pt x="432511" y="158242"/>
                  </a:lnTo>
                  <a:lnTo>
                    <a:pt x="443230" y="133096"/>
                  </a:lnTo>
                  <a:lnTo>
                    <a:pt x="457962" y="133096"/>
                  </a:lnTo>
                  <a:lnTo>
                    <a:pt x="450469" y="161417"/>
                  </a:lnTo>
                  <a:lnTo>
                    <a:pt x="492506" y="161417"/>
                  </a:lnTo>
                  <a:lnTo>
                    <a:pt x="497916" y="133096"/>
                  </a:lnTo>
                  <a:lnTo>
                    <a:pt x="503275" y="105029"/>
                  </a:lnTo>
                  <a:lnTo>
                    <a:pt x="515975" y="38608"/>
                  </a:lnTo>
                  <a:lnTo>
                    <a:pt x="522732" y="3302"/>
                  </a:lnTo>
                  <a:close/>
                </a:path>
                <a:path w="686434" h="770254">
                  <a:moveTo>
                    <a:pt x="685927" y="571881"/>
                  </a:moveTo>
                  <a:lnTo>
                    <a:pt x="647319" y="571881"/>
                  </a:lnTo>
                  <a:lnTo>
                    <a:pt x="647319" y="341249"/>
                  </a:lnTo>
                  <a:lnTo>
                    <a:pt x="647319" y="217678"/>
                  </a:lnTo>
                  <a:lnTo>
                    <a:pt x="512064" y="217678"/>
                  </a:lnTo>
                  <a:lnTo>
                    <a:pt x="512064" y="341249"/>
                  </a:lnTo>
                  <a:lnTo>
                    <a:pt x="512064" y="571881"/>
                  </a:lnTo>
                  <a:lnTo>
                    <a:pt x="452374" y="571881"/>
                  </a:lnTo>
                  <a:lnTo>
                    <a:pt x="512064" y="341249"/>
                  </a:lnTo>
                  <a:lnTo>
                    <a:pt x="512064" y="217678"/>
                  </a:lnTo>
                  <a:lnTo>
                    <a:pt x="468249" y="217678"/>
                  </a:lnTo>
                  <a:lnTo>
                    <a:pt x="351409" y="571881"/>
                  </a:lnTo>
                  <a:lnTo>
                    <a:pt x="351409" y="664337"/>
                  </a:lnTo>
                  <a:lnTo>
                    <a:pt x="512064" y="664337"/>
                  </a:lnTo>
                  <a:lnTo>
                    <a:pt x="512064" y="759841"/>
                  </a:lnTo>
                  <a:lnTo>
                    <a:pt x="647319" y="759841"/>
                  </a:lnTo>
                  <a:lnTo>
                    <a:pt x="647319" y="664337"/>
                  </a:lnTo>
                  <a:lnTo>
                    <a:pt x="685927" y="664337"/>
                  </a:lnTo>
                  <a:lnTo>
                    <a:pt x="685927" y="571881"/>
                  </a:lnTo>
                  <a:close/>
                </a:path>
              </a:pathLst>
            </a:custGeom>
            <a:solidFill>
              <a:srgbClr val="9A7757"/>
            </a:solidFill>
          </p:spPr>
          <p:txBody>
            <a:bodyPr wrap="square" lIns="0" tIns="0" rIns="0" bIns="0" rtlCol="0"/>
            <a:lstStyle/>
            <a:p>
              <a:endParaRPr/>
            </a:p>
          </p:txBody>
        </p:sp>
      </p:grpSp>
      <p:sp>
        <p:nvSpPr>
          <p:cNvPr id="26" name="object 26"/>
          <p:cNvSpPr/>
          <p:nvPr/>
        </p:nvSpPr>
        <p:spPr>
          <a:xfrm>
            <a:off x="0" y="0"/>
            <a:ext cx="12192000" cy="3095625"/>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3124200" y="5276850"/>
            <a:ext cx="104775" cy="95250"/>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6057900" y="5276850"/>
            <a:ext cx="104775" cy="9525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9001125" y="5276850"/>
            <a:ext cx="104775" cy="95250"/>
          </a:xfrm>
          <a:prstGeom prst="rect">
            <a:avLst/>
          </a:prstGeom>
          <a:blipFill>
            <a:blip r:embed="rId3" cstate="print"/>
            <a:stretch>
              <a:fillRect/>
            </a:stretch>
          </a:blipFill>
        </p:spPr>
        <p:txBody>
          <a:bodyPr wrap="square" lIns="0" tIns="0" rIns="0" bIns="0" rtlCol="0"/>
          <a:lstStyle/>
          <a:p>
            <a:endParaRPr/>
          </a:p>
        </p:txBody>
      </p:sp>
      <p:grpSp>
        <p:nvGrpSpPr>
          <p:cNvPr id="30" name="object 30"/>
          <p:cNvGrpSpPr/>
          <p:nvPr/>
        </p:nvGrpSpPr>
        <p:grpSpPr>
          <a:xfrm>
            <a:off x="0" y="0"/>
            <a:ext cx="12192000" cy="3057525"/>
            <a:chOff x="0" y="0"/>
            <a:chExt cx="12192000" cy="3057525"/>
          </a:xfrm>
        </p:grpSpPr>
        <p:sp>
          <p:nvSpPr>
            <p:cNvPr id="31" name="object 31"/>
            <p:cNvSpPr/>
            <p:nvPr/>
          </p:nvSpPr>
          <p:spPr>
            <a:xfrm>
              <a:off x="0" y="0"/>
              <a:ext cx="12172950" cy="3057525"/>
            </a:xfrm>
            <a:custGeom>
              <a:avLst/>
              <a:gdLst/>
              <a:ahLst/>
              <a:cxnLst/>
              <a:rect l="l" t="t" r="r" b="b"/>
              <a:pathLst>
                <a:path w="12172950" h="3057525">
                  <a:moveTo>
                    <a:pt x="0" y="3057525"/>
                  </a:moveTo>
                  <a:lnTo>
                    <a:pt x="12172949" y="3057525"/>
                  </a:lnTo>
                  <a:lnTo>
                    <a:pt x="12172949" y="0"/>
                  </a:lnTo>
                  <a:lnTo>
                    <a:pt x="0" y="0"/>
                  </a:lnTo>
                  <a:lnTo>
                    <a:pt x="0" y="3057525"/>
                  </a:lnTo>
                  <a:close/>
                </a:path>
              </a:pathLst>
            </a:custGeom>
            <a:solidFill>
              <a:srgbClr val="9A7757">
                <a:alpha val="39999"/>
              </a:srgbClr>
            </a:solidFill>
          </p:spPr>
          <p:txBody>
            <a:bodyPr wrap="square" lIns="0" tIns="0" rIns="0" bIns="0" rtlCol="0"/>
            <a:lstStyle/>
            <a:p>
              <a:endParaRPr/>
            </a:p>
          </p:txBody>
        </p:sp>
        <p:sp>
          <p:nvSpPr>
            <p:cNvPr id="32" name="object 32"/>
            <p:cNvSpPr/>
            <p:nvPr/>
          </p:nvSpPr>
          <p:spPr>
            <a:xfrm>
              <a:off x="9629775" y="371475"/>
              <a:ext cx="2562225" cy="1714500"/>
            </a:xfrm>
            <a:custGeom>
              <a:avLst/>
              <a:gdLst/>
              <a:ahLst/>
              <a:cxnLst/>
              <a:rect l="l" t="t" r="r" b="b"/>
              <a:pathLst>
                <a:path w="2562225" h="1714500">
                  <a:moveTo>
                    <a:pt x="2562225" y="0"/>
                  </a:moveTo>
                  <a:lnTo>
                    <a:pt x="0" y="0"/>
                  </a:lnTo>
                  <a:lnTo>
                    <a:pt x="0" y="1714500"/>
                  </a:lnTo>
                  <a:lnTo>
                    <a:pt x="2562225" y="1714500"/>
                  </a:lnTo>
                  <a:lnTo>
                    <a:pt x="2562225" y="0"/>
                  </a:lnTo>
                  <a:close/>
                </a:path>
              </a:pathLst>
            </a:custGeom>
            <a:solidFill>
              <a:srgbClr val="001F5F"/>
            </a:solidFill>
          </p:spPr>
          <p:txBody>
            <a:bodyPr wrap="square" lIns="0" tIns="0" rIns="0" bIns="0" rtlCol="0"/>
            <a:lstStyle/>
            <a:p>
              <a:endParaRPr/>
            </a:p>
          </p:txBody>
        </p:sp>
      </p:grpSp>
      <p:sp>
        <p:nvSpPr>
          <p:cNvPr id="33" name="object 33"/>
          <p:cNvSpPr txBox="1"/>
          <p:nvPr/>
        </p:nvSpPr>
        <p:spPr>
          <a:xfrm>
            <a:off x="10723336" y="727029"/>
            <a:ext cx="1315539" cy="289823"/>
          </a:xfrm>
          <a:prstGeom prst="rect">
            <a:avLst/>
          </a:prstGeom>
        </p:spPr>
        <p:txBody>
          <a:bodyPr vert="horz" wrap="square" lIns="0" tIns="12700" rIns="0" bIns="0" rtlCol="0" anchor="t">
            <a:spAutoFit/>
          </a:bodyPr>
          <a:lstStyle/>
          <a:p>
            <a:pPr marL="38100">
              <a:spcBef>
                <a:spcPts val="100"/>
              </a:spcBef>
            </a:pPr>
            <a:r>
              <a:rPr lang="en-US" b="1" spc="15" dirty="0">
                <a:solidFill>
                  <a:srgbClr val="FFFFFF"/>
                </a:solidFill>
                <a:latin typeface="Arial"/>
                <a:cs typeface="Arial"/>
              </a:rPr>
              <a:t>4th Sprint</a:t>
            </a:r>
            <a:endParaRPr lang="en-US" dirty="0"/>
          </a:p>
        </p:txBody>
      </p:sp>
      <p:sp>
        <p:nvSpPr>
          <p:cNvPr id="34" name="object 34"/>
          <p:cNvSpPr txBox="1"/>
          <p:nvPr/>
        </p:nvSpPr>
        <p:spPr>
          <a:xfrm>
            <a:off x="10554589" y="1333817"/>
            <a:ext cx="1385570" cy="174407"/>
          </a:xfrm>
          <a:prstGeom prst="rect">
            <a:avLst/>
          </a:prstGeom>
        </p:spPr>
        <p:txBody>
          <a:bodyPr vert="horz" wrap="square" lIns="0" tIns="12700" rIns="0" bIns="0" rtlCol="0" anchor="t">
            <a:spAutoFit/>
          </a:bodyPr>
          <a:lstStyle/>
          <a:p>
            <a:pPr marL="12700">
              <a:spcBef>
                <a:spcPts val="100"/>
              </a:spcBef>
            </a:pPr>
            <a:r>
              <a:rPr lang="en-US" sz="1050" spc="-145" dirty="0">
                <a:solidFill>
                  <a:srgbClr val="FFFFFF"/>
                </a:solidFill>
                <a:latin typeface="LG Smart UI Bold" panose="020B0800000101010101" pitchFamily="50" charset="-127"/>
                <a:cs typeface="Arial Black"/>
              </a:rPr>
              <a:t>Chemical </a:t>
            </a:r>
            <a:r>
              <a:rPr lang="en-US" sz="1050" spc="-135" dirty="0">
                <a:solidFill>
                  <a:srgbClr val="FFFFFF"/>
                </a:solidFill>
                <a:latin typeface="LG Smart UI Bold" panose="020B0800000101010101" pitchFamily="50" charset="-127"/>
                <a:cs typeface="Arial Black"/>
              </a:rPr>
              <a:t>Plant</a:t>
            </a:r>
            <a:r>
              <a:rPr lang="en-US" sz="1050" spc="-70" dirty="0">
                <a:solidFill>
                  <a:srgbClr val="FFFFFF"/>
                </a:solidFill>
                <a:latin typeface="LG Smart UI Bold" panose="020B0800000101010101" pitchFamily="50" charset="-127"/>
                <a:cs typeface="Arial Black"/>
              </a:rPr>
              <a:t> </a:t>
            </a:r>
            <a:r>
              <a:rPr lang="en-US" sz="1050" spc="-130" dirty="0">
                <a:solidFill>
                  <a:srgbClr val="FFFFFF"/>
                </a:solidFill>
                <a:latin typeface="LG Smart UI Bold" panose="020B0800000101010101" pitchFamily="50" charset="-127"/>
                <a:cs typeface="Arial Black"/>
              </a:rPr>
              <a:t>project</a:t>
            </a:r>
            <a:endParaRPr lang="en-US" sz="1050" dirty="0">
              <a:solidFill>
                <a:srgbClr val="000000"/>
              </a:solidFill>
              <a:latin typeface="LG Smart UI Bold" panose="020B0800000101010101" pitchFamily="50" charset="-127"/>
              <a:cs typeface="Arial Black"/>
            </a:endParaRPr>
          </a:p>
        </p:txBody>
      </p:sp>
      <p:grpSp>
        <p:nvGrpSpPr>
          <p:cNvPr id="35" name="object 35"/>
          <p:cNvGrpSpPr/>
          <p:nvPr/>
        </p:nvGrpSpPr>
        <p:grpSpPr>
          <a:xfrm>
            <a:off x="0" y="3057525"/>
            <a:ext cx="12192000" cy="590550"/>
            <a:chOff x="0" y="3057525"/>
            <a:chExt cx="12192000" cy="590550"/>
          </a:xfrm>
        </p:grpSpPr>
        <p:sp>
          <p:nvSpPr>
            <p:cNvPr id="36" name="object 36"/>
            <p:cNvSpPr/>
            <p:nvPr/>
          </p:nvSpPr>
          <p:spPr>
            <a:xfrm>
              <a:off x="0" y="3057525"/>
              <a:ext cx="12192000" cy="590550"/>
            </a:xfrm>
            <a:custGeom>
              <a:avLst/>
              <a:gdLst/>
              <a:ahLst/>
              <a:cxnLst/>
              <a:rect l="l" t="t" r="r" b="b"/>
              <a:pathLst>
                <a:path w="12192000" h="590550">
                  <a:moveTo>
                    <a:pt x="12192000" y="0"/>
                  </a:moveTo>
                  <a:lnTo>
                    <a:pt x="0" y="0"/>
                  </a:lnTo>
                  <a:lnTo>
                    <a:pt x="0" y="590550"/>
                  </a:lnTo>
                  <a:lnTo>
                    <a:pt x="12192000" y="590550"/>
                  </a:lnTo>
                  <a:lnTo>
                    <a:pt x="12192000" y="0"/>
                  </a:lnTo>
                  <a:close/>
                </a:path>
              </a:pathLst>
            </a:custGeom>
            <a:solidFill>
              <a:srgbClr val="001F5F"/>
            </a:solidFill>
          </p:spPr>
          <p:txBody>
            <a:bodyPr wrap="square" lIns="0" tIns="0" rIns="0" bIns="0" rtlCol="0"/>
            <a:lstStyle/>
            <a:p>
              <a:endParaRPr/>
            </a:p>
          </p:txBody>
        </p:sp>
        <p:sp>
          <p:nvSpPr>
            <p:cNvPr id="37" name="object 37"/>
            <p:cNvSpPr/>
            <p:nvPr/>
          </p:nvSpPr>
          <p:spPr>
            <a:xfrm>
              <a:off x="9990836" y="3273932"/>
              <a:ext cx="2129155" cy="210820"/>
            </a:xfrm>
            <a:custGeom>
              <a:avLst/>
              <a:gdLst/>
              <a:ahLst/>
              <a:cxnLst/>
              <a:rect l="l" t="t" r="r" b="b"/>
              <a:pathLst>
                <a:path w="2129154" h="210820">
                  <a:moveTo>
                    <a:pt x="171831" y="26670"/>
                  </a:moveTo>
                  <a:lnTo>
                    <a:pt x="132384" y="3810"/>
                  </a:lnTo>
                  <a:lnTo>
                    <a:pt x="124079" y="3810"/>
                  </a:lnTo>
                  <a:lnTo>
                    <a:pt x="124079" y="44450"/>
                  </a:lnTo>
                  <a:lnTo>
                    <a:pt x="123571" y="48260"/>
                  </a:lnTo>
                  <a:lnTo>
                    <a:pt x="121285" y="55880"/>
                  </a:lnTo>
                  <a:lnTo>
                    <a:pt x="113030" y="80010"/>
                  </a:lnTo>
                  <a:lnTo>
                    <a:pt x="110363" y="85090"/>
                  </a:lnTo>
                  <a:lnTo>
                    <a:pt x="107696" y="86360"/>
                  </a:lnTo>
                  <a:lnTo>
                    <a:pt x="105029" y="88900"/>
                  </a:lnTo>
                  <a:lnTo>
                    <a:pt x="101219" y="90170"/>
                  </a:lnTo>
                  <a:lnTo>
                    <a:pt x="92583" y="90170"/>
                  </a:lnTo>
                  <a:lnTo>
                    <a:pt x="110109" y="39370"/>
                  </a:lnTo>
                  <a:lnTo>
                    <a:pt x="121158" y="39370"/>
                  </a:lnTo>
                  <a:lnTo>
                    <a:pt x="122555" y="41910"/>
                  </a:lnTo>
                  <a:lnTo>
                    <a:pt x="124079" y="44450"/>
                  </a:lnTo>
                  <a:lnTo>
                    <a:pt x="124079" y="3810"/>
                  </a:lnTo>
                  <a:lnTo>
                    <a:pt x="69088" y="3810"/>
                  </a:lnTo>
                  <a:lnTo>
                    <a:pt x="0" y="207010"/>
                  </a:lnTo>
                  <a:lnTo>
                    <a:pt x="52832" y="207010"/>
                  </a:lnTo>
                  <a:lnTo>
                    <a:pt x="80645" y="125730"/>
                  </a:lnTo>
                  <a:lnTo>
                    <a:pt x="94869" y="125730"/>
                  </a:lnTo>
                  <a:lnTo>
                    <a:pt x="103225" y="124460"/>
                  </a:lnTo>
                  <a:lnTo>
                    <a:pt x="110959" y="124460"/>
                  </a:lnTo>
                  <a:lnTo>
                    <a:pt x="118084" y="123190"/>
                  </a:lnTo>
                  <a:lnTo>
                    <a:pt x="150837" y="95250"/>
                  </a:lnTo>
                  <a:lnTo>
                    <a:pt x="166471" y="52070"/>
                  </a:lnTo>
                  <a:lnTo>
                    <a:pt x="171196" y="33020"/>
                  </a:lnTo>
                  <a:lnTo>
                    <a:pt x="171831" y="26670"/>
                  </a:lnTo>
                  <a:close/>
                </a:path>
                <a:path w="2129154" h="210820">
                  <a:moveTo>
                    <a:pt x="307428" y="27940"/>
                  </a:moveTo>
                  <a:lnTo>
                    <a:pt x="281813" y="5080"/>
                  </a:lnTo>
                  <a:lnTo>
                    <a:pt x="270954" y="5080"/>
                  </a:lnTo>
                  <a:lnTo>
                    <a:pt x="256946" y="3810"/>
                  </a:lnTo>
                  <a:lnTo>
                    <a:pt x="256667" y="3810"/>
                  </a:lnTo>
                  <a:lnTo>
                    <a:pt x="256667" y="43180"/>
                  </a:lnTo>
                  <a:lnTo>
                    <a:pt x="256413" y="48260"/>
                  </a:lnTo>
                  <a:lnTo>
                    <a:pt x="254254" y="54610"/>
                  </a:lnTo>
                  <a:lnTo>
                    <a:pt x="250444" y="66040"/>
                  </a:lnTo>
                  <a:lnTo>
                    <a:pt x="247396" y="74930"/>
                  </a:lnTo>
                  <a:lnTo>
                    <a:pt x="244348" y="80010"/>
                  </a:lnTo>
                  <a:lnTo>
                    <a:pt x="238506" y="82550"/>
                  </a:lnTo>
                  <a:lnTo>
                    <a:pt x="234061" y="83820"/>
                  </a:lnTo>
                  <a:lnTo>
                    <a:pt x="228092" y="83820"/>
                  </a:lnTo>
                  <a:lnTo>
                    <a:pt x="243459" y="39370"/>
                  </a:lnTo>
                  <a:lnTo>
                    <a:pt x="253492" y="39370"/>
                  </a:lnTo>
                  <a:lnTo>
                    <a:pt x="255016" y="41910"/>
                  </a:lnTo>
                  <a:lnTo>
                    <a:pt x="256667" y="43180"/>
                  </a:lnTo>
                  <a:lnTo>
                    <a:pt x="256667" y="3810"/>
                  </a:lnTo>
                  <a:lnTo>
                    <a:pt x="202438" y="3810"/>
                  </a:lnTo>
                  <a:lnTo>
                    <a:pt x="133350" y="207010"/>
                  </a:lnTo>
                  <a:lnTo>
                    <a:pt x="186182" y="207010"/>
                  </a:lnTo>
                  <a:lnTo>
                    <a:pt x="217297" y="115570"/>
                  </a:lnTo>
                  <a:lnTo>
                    <a:pt x="224663" y="115570"/>
                  </a:lnTo>
                  <a:lnTo>
                    <a:pt x="228727" y="116840"/>
                  </a:lnTo>
                  <a:lnTo>
                    <a:pt x="229489" y="119380"/>
                  </a:lnTo>
                  <a:lnTo>
                    <a:pt x="230378" y="121920"/>
                  </a:lnTo>
                  <a:lnTo>
                    <a:pt x="228981" y="128270"/>
                  </a:lnTo>
                  <a:lnTo>
                    <a:pt x="225171" y="139700"/>
                  </a:lnTo>
                  <a:lnTo>
                    <a:pt x="202311" y="207010"/>
                  </a:lnTo>
                  <a:lnTo>
                    <a:pt x="251333" y="207010"/>
                  </a:lnTo>
                  <a:lnTo>
                    <a:pt x="269621" y="153670"/>
                  </a:lnTo>
                  <a:lnTo>
                    <a:pt x="278892" y="119380"/>
                  </a:lnTo>
                  <a:lnTo>
                    <a:pt x="278003" y="115570"/>
                  </a:lnTo>
                  <a:lnTo>
                    <a:pt x="273685" y="106680"/>
                  </a:lnTo>
                  <a:lnTo>
                    <a:pt x="267843" y="104140"/>
                  </a:lnTo>
                  <a:lnTo>
                    <a:pt x="258318" y="101600"/>
                  </a:lnTo>
                  <a:lnTo>
                    <a:pt x="266674" y="100330"/>
                  </a:lnTo>
                  <a:lnTo>
                    <a:pt x="297497" y="69850"/>
                  </a:lnTo>
                  <a:lnTo>
                    <a:pt x="306641" y="39370"/>
                  </a:lnTo>
                  <a:lnTo>
                    <a:pt x="307124" y="36830"/>
                  </a:lnTo>
                  <a:lnTo>
                    <a:pt x="307428" y="27940"/>
                  </a:lnTo>
                  <a:close/>
                </a:path>
                <a:path w="2129154" h="210820">
                  <a:moveTo>
                    <a:pt x="433451" y="3810"/>
                  </a:moveTo>
                  <a:lnTo>
                    <a:pt x="345313" y="3810"/>
                  </a:lnTo>
                  <a:lnTo>
                    <a:pt x="276225" y="207010"/>
                  </a:lnTo>
                  <a:lnTo>
                    <a:pt x="367919" y="207010"/>
                  </a:lnTo>
                  <a:lnTo>
                    <a:pt x="381635" y="166370"/>
                  </a:lnTo>
                  <a:lnTo>
                    <a:pt x="342900" y="166370"/>
                  </a:lnTo>
                  <a:lnTo>
                    <a:pt x="358140" y="121920"/>
                  </a:lnTo>
                  <a:lnTo>
                    <a:pt x="391160" y="121920"/>
                  </a:lnTo>
                  <a:lnTo>
                    <a:pt x="404241" y="83820"/>
                  </a:lnTo>
                  <a:lnTo>
                    <a:pt x="371221" y="83820"/>
                  </a:lnTo>
                  <a:lnTo>
                    <a:pt x="384302" y="44450"/>
                  </a:lnTo>
                  <a:lnTo>
                    <a:pt x="419608" y="44450"/>
                  </a:lnTo>
                  <a:lnTo>
                    <a:pt x="433451" y="3810"/>
                  </a:lnTo>
                  <a:close/>
                </a:path>
                <a:path w="2129154" h="210820">
                  <a:moveTo>
                    <a:pt x="550862" y="29210"/>
                  </a:moveTo>
                  <a:lnTo>
                    <a:pt x="523049" y="1270"/>
                  </a:lnTo>
                  <a:lnTo>
                    <a:pt x="514324" y="0"/>
                  </a:lnTo>
                  <a:lnTo>
                    <a:pt x="495350" y="0"/>
                  </a:lnTo>
                  <a:lnTo>
                    <a:pt x="478205" y="2540"/>
                  </a:lnTo>
                  <a:lnTo>
                    <a:pt x="470281" y="6350"/>
                  </a:lnTo>
                  <a:lnTo>
                    <a:pt x="462940" y="8890"/>
                  </a:lnTo>
                  <a:lnTo>
                    <a:pt x="436067" y="36830"/>
                  </a:lnTo>
                  <a:lnTo>
                    <a:pt x="423087" y="76200"/>
                  </a:lnTo>
                  <a:lnTo>
                    <a:pt x="422986" y="85090"/>
                  </a:lnTo>
                  <a:lnTo>
                    <a:pt x="423291" y="90170"/>
                  </a:lnTo>
                  <a:lnTo>
                    <a:pt x="424942" y="95250"/>
                  </a:lnTo>
                  <a:lnTo>
                    <a:pt x="427990" y="99060"/>
                  </a:lnTo>
                  <a:lnTo>
                    <a:pt x="430847" y="102870"/>
                  </a:lnTo>
                  <a:lnTo>
                    <a:pt x="435051" y="107950"/>
                  </a:lnTo>
                  <a:lnTo>
                    <a:pt x="440613" y="113030"/>
                  </a:lnTo>
                  <a:lnTo>
                    <a:pt x="454469" y="124460"/>
                  </a:lnTo>
                  <a:lnTo>
                    <a:pt x="459867" y="129540"/>
                  </a:lnTo>
                  <a:lnTo>
                    <a:pt x="463727" y="133350"/>
                  </a:lnTo>
                  <a:lnTo>
                    <a:pt x="466090" y="137160"/>
                  </a:lnTo>
                  <a:lnTo>
                    <a:pt x="468122" y="140970"/>
                  </a:lnTo>
                  <a:lnTo>
                    <a:pt x="467106" y="148590"/>
                  </a:lnTo>
                  <a:lnTo>
                    <a:pt x="463042" y="160020"/>
                  </a:lnTo>
                  <a:lnTo>
                    <a:pt x="461137" y="166370"/>
                  </a:lnTo>
                  <a:lnTo>
                    <a:pt x="458851" y="170180"/>
                  </a:lnTo>
                  <a:lnTo>
                    <a:pt x="453517" y="175260"/>
                  </a:lnTo>
                  <a:lnTo>
                    <a:pt x="450469" y="176530"/>
                  </a:lnTo>
                  <a:lnTo>
                    <a:pt x="441325" y="176530"/>
                  </a:lnTo>
                  <a:lnTo>
                    <a:pt x="440055" y="171450"/>
                  </a:lnTo>
                  <a:lnTo>
                    <a:pt x="441071" y="166370"/>
                  </a:lnTo>
                  <a:lnTo>
                    <a:pt x="443611" y="158750"/>
                  </a:lnTo>
                  <a:lnTo>
                    <a:pt x="452120" y="134620"/>
                  </a:lnTo>
                  <a:lnTo>
                    <a:pt x="402971" y="134620"/>
                  </a:lnTo>
                  <a:lnTo>
                    <a:pt x="391350" y="176530"/>
                  </a:lnTo>
                  <a:lnTo>
                    <a:pt x="391083" y="184150"/>
                  </a:lnTo>
                  <a:lnTo>
                    <a:pt x="391414" y="191770"/>
                  </a:lnTo>
                  <a:lnTo>
                    <a:pt x="427228" y="210820"/>
                  </a:lnTo>
                  <a:lnTo>
                    <a:pt x="446811" y="210820"/>
                  </a:lnTo>
                  <a:lnTo>
                    <a:pt x="488442" y="196850"/>
                  </a:lnTo>
                  <a:lnTo>
                    <a:pt x="506031" y="176530"/>
                  </a:lnTo>
                  <a:lnTo>
                    <a:pt x="507390" y="173990"/>
                  </a:lnTo>
                  <a:lnTo>
                    <a:pt x="521500" y="129540"/>
                  </a:lnTo>
                  <a:lnTo>
                    <a:pt x="521944" y="119380"/>
                  </a:lnTo>
                  <a:lnTo>
                    <a:pt x="520573" y="111760"/>
                  </a:lnTo>
                  <a:lnTo>
                    <a:pt x="487807" y="77470"/>
                  </a:lnTo>
                  <a:lnTo>
                    <a:pt x="481330" y="72390"/>
                  </a:lnTo>
                  <a:lnTo>
                    <a:pt x="477647" y="68580"/>
                  </a:lnTo>
                  <a:lnTo>
                    <a:pt x="477139" y="64770"/>
                  </a:lnTo>
                  <a:lnTo>
                    <a:pt x="476504" y="60960"/>
                  </a:lnTo>
                  <a:lnTo>
                    <a:pt x="477266" y="57150"/>
                  </a:lnTo>
                  <a:lnTo>
                    <a:pt x="491363" y="34290"/>
                  </a:lnTo>
                  <a:lnTo>
                    <a:pt x="497459" y="34290"/>
                  </a:lnTo>
                  <a:lnTo>
                    <a:pt x="499237" y="35560"/>
                  </a:lnTo>
                  <a:lnTo>
                    <a:pt x="499872" y="36830"/>
                  </a:lnTo>
                  <a:lnTo>
                    <a:pt x="500507" y="39370"/>
                  </a:lnTo>
                  <a:lnTo>
                    <a:pt x="499618" y="43180"/>
                  </a:lnTo>
                  <a:lnTo>
                    <a:pt x="497205" y="50800"/>
                  </a:lnTo>
                  <a:lnTo>
                    <a:pt x="492125" y="64770"/>
                  </a:lnTo>
                  <a:lnTo>
                    <a:pt x="541147" y="64770"/>
                  </a:lnTo>
                  <a:lnTo>
                    <a:pt x="543941" y="57150"/>
                  </a:lnTo>
                  <a:lnTo>
                    <a:pt x="547433" y="45720"/>
                  </a:lnTo>
                  <a:lnTo>
                    <a:pt x="549744" y="36830"/>
                  </a:lnTo>
                  <a:lnTo>
                    <a:pt x="550113" y="34290"/>
                  </a:lnTo>
                  <a:lnTo>
                    <a:pt x="550862" y="29210"/>
                  </a:lnTo>
                  <a:close/>
                </a:path>
                <a:path w="2129154" h="210820">
                  <a:moveTo>
                    <a:pt x="671576" y="3810"/>
                  </a:moveTo>
                  <a:lnTo>
                    <a:pt x="583438" y="3810"/>
                  </a:lnTo>
                  <a:lnTo>
                    <a:pt x="514350" y="207010"/>
                  </a:lnTo>
                  <a:lnTo>
                    <a:pt x="606044" y="207010"/>
                  </a:lnTo>
                  <a:lnTo>
                    <a:pt x="619760" y="166370"/>
                  </a:lnTo>
                  <a:lnTo>
                    <a:pt x="581025" y="166370"/>
                  </a:lnTo>
                  <a:lnTo>
                    <a:pt x="596265" y="121920"/>
                  </a:lnTo>
                  <a:lnTo>
                    <a:pt x="629285" y="121920"/>
                  </a:lnTo>
                  <a:lnTo>
                    <a:pt x="642366" y="83820"/>
                  </a:lnTo>
                  <a:lnTo>
                    <a:pt x="609346" y="83820"/>
                  </a:lnTo>
                  <a:lnTo>
                    <a:pt x="622427" y="44450"/>
                  </a:lnTo>
                  <a:lnTo>
                    <a:pt x="657733" y="44450"/>
                  </a:lnTo>
                  <a:lnTo>
                    <a:pt x="671576" y="3810"/>
                  </a:lnTo>
                  <a:close/>
                </a:path>
                <a:path w="2129154" h="210820">
                  <a:moveTo>
                    <a:pt x="806196" y="3810"/>
                  </a:moveTo>
                  <a:lnTo>
                    <a:pt x="762000" y="3810"/>
                  </a:lnTo>
                  <a:lnTo>
                    <a:pt x="730885" y="95250"/>
                  </a:lnTo>
                  <a:lnTo>
                    <a:pt x="732409" y="3810"/>
                  </a:lnTo>
                  <a:lnTo>
                    <a:pt x="688213" y="3810"/>
                  </a:lnTo>
                  <a:lnTo>
                    <a:pt x="619125" y="207010"/>
                  </a:lnTo>
                  <a:lnTo>
                    <a:pt x="663321" y="207010"/>
                  </a:lnTo>
                  <a:lnTo>
                    <a:pt x="694690" y="114300"/>
                  </a:lnTo>
                  <a:lnTo>
                    <a:pt x="690753" y="207010"/>
                  </a:lnTo>
                  <a:lnTo>
                    <a:pt x="737108" y="207010"/>
                  </a:lnTo>
                  <a:lnTo>
                    <a:pt x="768629" y="114300"/>
                  </a:lnTo>
                  <a:lnTo>
                    <a:pt x="775106" y="95250"/>
                  </a:lnTo>
                  <a:lnTo>
                    <a:pt x="806196" y="3810"/>
                  </a:lnTo>
                  <a:close/>
                </a:path>
                <a:path w="2129154" h="210820">
                  <a:moveTo>
                    <a:pt x="937514" y="3810"/>
                  </a:moveTo>
                  <a:lnTo>
                    <a:pt x="822071" y="3810"/>
                  </a:lnTo>
                  <a:lnTo>
                    <a:pt x="808228" y="44450"/>
                  </a:lnTo>
                  <a:lnTo>
                    <a:pt x="839470" y="44450"/>
                  </a:lnTo>
                  <a:lnTo>
                    <a:pt x="784225" y="207010"/>
                  </a:lnTo>
                  <a:lnTo>
                    <a:pt x="837057" y="207010"/>
                  </a:lnTo>
                  <a:lnTo>
                    <a:pt x="892302" y="44450"/>
                  </a:lnTo>
                  <a:lnTo>
                    <a:pt x="923671" y="44450"/>
                  </a:lnTo>
                  <a:lnTo>
                    <a:pt x="937514" y="3810"/>
                  </a:lnTo>
                  <a:close/>
                </a:path>
                <a:path w="2129154" h="210820">
                  <a:moveTo>
                    <a:pt x="1027176" y="3810"/>
                  </a:moveTo>
                  <a:lnTo>
                    <a:pt x="975741" y="3810"/>
                  </a:lnTo>
                  <a:lnTo>
                    <a:pt x="975741" y="49530"/>
                  </a:lnTo>
                  <a:lnTo>
                    <a:pt x="969492" y="73660"/>
                  </a:lnTo>
                  <a:lnTo>
                    <a:pt x="963930" y="96520"/>
                  </a:lnTo>
                  <a:lnTo>
                    <a:pt x="959015" y="116840"/>
                  </a:lnTo>
                  <a:lnTo>
                    <a:pt x="954786" y="134620"/>
                  </a:lnTo>
                  <a:lnTo>
                    <a:pt x="936625" y="134620"/>
                  </a:lnTo>
                  <a:lnTo>
                    <a:pt x="943279" y="119380"/>
                  </a:lnTo>
                  <a:lnTo>
                    <a:pt x="952030" y="100330"/>
                  </a:lnTo>
                  <a:lnTo>
                    <a:pt x="962850" y="76200"/>
                  </a:lnTo>
                  <a:lnTo>
                    <a:pt x="975741" y="49530"/>
                  </a:lnTo>
                  <a:lnTo>
                    <a:pt x="975741" y="3810"/>
                  </a:lnTo>
                  <a:lnTo>
                    <a:pt x="950849" y="3810"/>
                  </a:lnTo>
                  <a:lnTo>
                    <a:pt x="854710" y="207010"/>
                  </a:lnTo>
                  <a:lnTo>
                    <a:pt x="909447" y="207010"/>
                  </a:lnTo>
                  <a:lnTo>
                    <a:pt x="925068" y="170180"/>
                  </a:lnTo>
                  <a:lnTo>
                    <a:pt x="943864" y="170180"/>
                  </a:lnTo>
                  <a:lnTo>
                    <a:pt x="934339" y="207010"/>
                  </a:lnTo>
                  <a:lnTo>
                    <a:pt x="988314" y="207010"/>
                  </a:lnTo>
                  <a:lnTo>
                    <a:pt x="995349" y="170180"/>
                  </a:lnTo>
                  <a:lnTo>
                    <a:pt x="1002157" y="134620"/>
                  </a:lnTo>
                  <a:lnTo>
                    <a:pt x="1018425" y="49530"/>
                  </a:lnTo>
                  <a:lnTo>
                    <a:pt x="1027176" y="3810"/>
                  </a:lnTo>
                  <a:close/>
                </a:path>
                <a:path w="2129154" h="210820">
                  <a:moveTo>
                    <a:pt x="1166114" y="3810"/>
                  </a:moveTo>
                  <a:lnTo>
                    <a:pt x="1050671" y="3810"/>
                  </a:lnTo>
                  <a:lnTo>
                    <a:pt x="1036828" y="44450"/>
                  </a:lnTo>
                  <a:lnTo>
                    <a:pt x="1068070" y="44450"/>
                  </a:lnTo>
                  <a:lnTo>
                    <a:pt x="1012825" y="207010"/>
                  </a:lnTo>
                  <a:lnTo>
                    <a:pt x="1065657" y="207010"/>
                  </a:lnTo>
                  <a:lnTo>
                    <a:pt x="1120902" y="44450"/>
                  </a:lnTo>
                  <a:lnTo>
                    <a:pt x="1152271" y="44450"/>
                  </a:lnTo>
                  <a:lnTo>
                    <a:pt x="1166114" y="3810"/>
                  </a:lnTo>
                  <a:close/>
                </a:path>
                <a:path w="2129154" h="210820">
                  <a:moveTo>
                    <a:pt x="1226820" y="3810"/>
                  </a:moveTo>
                  <a:lnTo>
                    <a:pt x="1173988" y="3810"/>
                  </a:lnTo>
                  <a:lnTo>
                    <a:pt x="1104900" y="207010"/>
                  </a:lnTo>
                  <a:lnTo>
                    <a:pt x="1157732" y="207010"/>
                  </a:lnTo>
                  <a:lnTo>
                    <a:pt x="1226820" y="3810"/>
                  </a:lnTo>
                  <a:close/>
                </a:path>
                <a:path w="2129154" h="210820">
                  <a:moveTo>
                    <a:pt x="1357630" y="35560"/>
                  </a:moveTo>
                  <a:lnTo>
                    <a:pt x="1357541" y="34290"/>
                  </a:lnTo>
                  <a:lnTo>
                    <a:pt x="1357122" y="27940"/>
                  </a:lnTo>
                  <a:lnTo>
                    <a:pt x="1354201" y="20320"/>
                  </a:lnTo>
                  <a:lnTo>
                    <a:pt x="1319123" y="0"/>
                  </a:lnTo>
                  <a:lnTo>
                    <a:pt x="1305052" y="0"/>
                  </a:lnTo>
                  <a:lnTo>
                    <a:pt x="1305052" y="40640"/>
                  </a:lnTo>
                  <a:lnTo>
                    <a:pt x="1303528" y="46990"/>
                  </a:lnTo>
                  <a:lnTo>
                    <a:pt x="1300353" y="55880"/>
                  </a:lnTo>
                  <a:lnTo>
                    <a:pt x="1264539" y="161290"/>
                  </a:lnTo>
                  <a:lnTo>
                    <a:pt x="1261491" y="168910"/>
                  </a:lnTo>
                  <a:lnTo>
                    <a:pt x="1259332" y="172720"/>
                  </a:lnTo>
                  <a:lnTo>
                    <a:pt x="1257300" y="175260"/>
                  </a:lnTo>
                  <a:lnTo>
                    <a:pt x="1254379" y="176530"/>
                  </a:lnTo>
                  <a:lnTo>
                    <a:pt x="1247267" y="176530"/>
                  </a:lnTo>
                  <a:lnTo>
                    <a:pt x="1245616" y="175260"/>
                  </a:lnTo>
                  <a:lnTo>
                    <a:pt x="1245489" y="170180"/>
                  </a:lnTo>
                  <a:lnTo>
                    <a:pt x="1247521" y="162560"/>
                  </a:lnTo>
                  <a:lnTo>
                    <a:pt x="1251458" y="151130"/>
                  </a:lnTo>
                  <a:lnTo>
                    <a:pt x="1283716" y="55880"/>
                  </a:lnTo>
                  <a:lnTo>
                    <a:pt x="1297051" y="34290"/>
                  </a:lnTo>
                  <a:lnTo>
                    <a:pt x="1303147" y="34290"/>
                  </a:lnTo>
                  <a:lnTo>
                    <a:pt x="1304798" y="35560"/>
                  </a:lnTo>
                  <a:lnTo>
                    <a:pt x="1305052" y="40640"/>
                  </a:lnTo>
                  <a:lnTo>
                    <a:pt x="1305052" y="0"/>
                  </a:lnTo>
                  <a:lnTo>
                    <a:pt x="1302816" y="0"/>
                  </a:lnTo>
                  <a:lnTo>
                    <a:pt x="1286789" y="2540"/>
                  </a:lnTo>
                  <a:lnTo>
                    <a:pt x="1253109" y="21590"/>
                  </a:lnTo>
                  <a:lnTo>
                    <a:pt x="1243330" y="33020"/>
                  </a:lnTo>
                  <a:lnTo>
                    <a:pt x="1239418" y="38100"/>
                  </a:lnTo>
                  <a:lnTo>
                    <a:pt x="1236218" y="44450"/>
                  </a:lnTo>
                  <a:lnTo>
                    <a:pt x="1233043" y="52070"/>
                  </a:lnTo>
                  <a:lnTo>
                    <a:pt x="1229296" y="62230"/>
                  </a:lnTo>
                  <a:lnTo>
                    <a:pt x="1224965" y="73660"/>
                  </a:lnTo>
                  <a:lnTo>
                    <a:pt x="1208151" y="123190"/>
                  </a:lnTo>
                  <a:lnTo>
                    <a:pt x="1203312" y="137160"/>
                  </a:lnTo>
                  <a:lnTo>
                    <a:pt x="1199476" y="149860"/>
                  </a:lnTo>
                  <a:lnTo>
                    <a:pt x="1196644" y="160020"/>
                  </a:lnTo>
                  <a:lnTo>
                    <a:pt x="1194816" y="166370"/>
                  </a:lnTo>
                  <a:lnTo>
                    <a:pt x="1192911" y="175260"/>
                  </a:lnTo>
                  <a:lnTo>
                    <a:pt x="1211707" y="205740"/>
                  </a:lnTo>
                  <a:lnTo>
                    <a:pt x="1217637" y="208280"/>
                  </a:lnTo>
                  <a:lnTo>
                    <a:pt x="1224191" y="209550"/>
                  </a:lnTo>
                  <a:lnTo>
                    <a:pt x="1231404" y="210820"/>
                  </a:lnTo>
                  <a:lnTo>
                    <a:pt x="1247686" y="210820"/>
                  </a:lnTo>
                  <a:lnTo>
                    <a:pt x="1285240" y="199390"/>
                  </a:lnTo>
                  <a:lnTo>
                    <a:pt x="1314323" y="166370"/>
                  </a:lnTo>
                  <a:lnTo>
                    <a:pt x="1321244" y="148590"/>
                  </a:lnTo>
                  <a:lnTo>
                    <a:pt x="1325562" y="137160"/>
                  </a:lnTo>
                  <a:lnTo>
                    <a:pt x="1342390" y="87630"/>
                  </a:lnTo>
                  <a:lnTo>
                    <a:pt x="1347216" y="73660"/>
                  </a:lnTo>
                  <a:lnTo>
                    <a:pt x="1351051" y="60960"/>
                  </a:lnTo>
                  <a:lnTo>
                    <a:pt x="1353883" y="52070"/>
                  </a:lnTo>
                  <a:lnTo>
                    <a:pt x="1355725" y="44450"/>
                  </a:lnTo>
                  <a:lnTo>
                    <a:pt x="1357630" y="35560"/>
                  </a:lnTo>
                  <a:close/>
                </a:path>
                <a:path w="2129154" h="210820">
                  <a:moveTo>
                    <a:pt x="1511046" y="3810"/>
                  </a:moveTo>
                  <a:lnTo>
                    <a:pt x="1466850" y="3810"/>
                  </a:lnTo>
                  <a:lnTo>
                    <a:pt x="1435735" y="95250"/>
                  </a:lnTo>
                  <a:lnTo>
                    <a:pt x="1437259" y="3810"/>
                  </a:lnTo>
                  <a:lnTo>
                    <a:pt x="1393063" y="3810"/>
                  </a:lnTo>
                  <a:lnTo>
                    <a:pt x="1323975" y="207010"/>
                  </a:lnTo>
                  <a:lnTo>
                    <a:pt x="1368171" y="207010"/>
                  </a:lnTo>
                  <a:lnTo>
                    <a:pt x="1399540" y="114300"/>
                  </a:lnTo>
                  <a:lnTo>
                    <a:pt x="1395603" y="207010"/>
                  </a:lnTo>
                  <a:lnTo>
                    <a:pt x="1441958" y="207010"/>
                  </a:lnTo>
                  <a:lnTo>
                    <a:pt x="1473479" y="114300"/>
                  </a:lnTo>
                  <a:lnTo>
                    <a:pt x="1479956" y="95250"/>
                  </a:lnTo>
                  <a:lnTo>
                    <a:pt x="1511046" y="3810"/>
                  </a:lnTo>
                  <a:close/>
                </a:path>
                <a:path w="2129154" h="210820">
                  <a:moveTo>
                    <a:pt x="1607820" y="3302"/>
                  </a:moveTo>
                  <a:lnTo>
                    <a:pt x="1554988" y="3302"/>
                  </a:lnTo>
                  <a:lnTo>
                    <a:pt x="1485900" y="206502"/>
                  </a:lnTo>
                  <a:lnTo>
                    <a:pt x="1538732" y="206502"/>
                  </a:lnTo>
                  <a:lnTo>
                    <a:pt x="1607820" y="3302"/>
                  </a:lnTo>
                  <a:close/>
                </a:path>
                <a:path w="2129154" h="210820">
                  <a:moveTo>
                    <a:pt x="1749171" y="3302"/>
                  </a:moveTo>
                  <a:lnTo>
                    <a:pt x="1704975" y="3302"/>
                  </a:lnTo>
                  <a:lnTo>
                    <a:pt x="1673860" y="94742"/>
                  </a:lnTo>
                  <a:lnTo>
                    <a:pt x="1675384" y="3302"/>
                  </a:lnTo>
                  <a:lnTo>
                    <a:pt x="1631188" y="3302"/>
                  </a:lnTo>
                  <a:lnTo>
                    <a:pt x="1562100" y="206502"/>
                  </a:lnTo>
                  <a:lnTo>
                    <a:pt x="1606296" y="206502"/>
                  </a:lnTo>
                  <a:lnTo>
                    <a:pt x="1637665" y="114173"/>
                  </a:lnTo>
                  <a:lnTo>
                    <a:pt x="1633728" y="206502"/>
                  </a:lnTo>
                  <a:lnTo>
                    <a:pt x="1680083" y="206502"/>
                  </a:lnTo>
                  <a:lnTo>
                    <a:pt x="1711464" y="114173"/>
                  </a:lnTo>
                  <a:lnTo>
                    <a:pt x="1718081" y="94742"/>
                  </a:lnTo>
                  <a:lnTo>
                    <a:pt x="1749171" y="3302"/>
                  </a:lnTo>
                  <a:close/>
                </a:path>
                <a:path w="2129154" h="210820">
                  <a:moveTo>
                    <a:pt x="1884553" y="29591"/>
                  </a:moveTo>
                  <a:lnTo>
                    <a:pt x="1845373" y="4165"/>
                  </a:lnTo>
                  <a:lnTo>
                    <a:pt x="1828673" y="3492"/>
                  </a:lnTo>
                  <a:lnTo>
                    <a:pt x="1828673" y="42926"/>
                  </a:lnTo>
                  <a:lnTo>
                    <a:pt x="1828292" y="45593"/>
                  </a:lnTo>
                  <a:lnTo>
                    <a:pt x="1828038" y="48133"/>
                  </a:lnTo>
                  <a:lnTo>
                    <a:pt x="1826387" y="54102"/>
                  </a:lnTo>
                  <a:lnTo>
                    <a:pt x="1823212" y="63246"/>
                  </a:lnTo>
                  <a:lnTo>
                    <a:pt x="1796389" y="142303"/>
                  </a:lnTo>
                  <a:lnTo>
                    <a:pt x="1777238" y="171831"/>
                  </a:lnTo>
                  <a:lnTo>
                    <a:pt x="1769618" y="171831"/>
                  </a:lnTo>
                  <a:lnTo>
                    <a:pt x="1815084" y="38100"/>
                  </a:lnTo>
                  <a:lnTo>
                    <a:pt x="1820926" y="38100"/>
                  </a:lnTo>
                  <a:lnTo>
                    <a:pt x="1824609" y="38608"/>
                  </a:lnTo>
                  <a:lnTo>
                    <a:pt x="1826260" y="39878"/>
                  </a:lnTo>
                  <a:lnTo>
                    <a:pt x="1827911" y="41021"/>
                  </a:lnTo>
                  <a:lnTo>
                    <a:pt x="1828673" y="42926"/>
                  </a:lnTo>
                  <a:lnTo>
                    <a:pt x="1828673" y="3492"/>
                  </a:lnTo>
                  <a:lnTo>
                    <a:pt x="1813560" y="3302"/>
                  </a:lnTo>
                  <a:lnTo>
                    <a:pt x="1774063" y="3302"/>
                  </a:lnTo>
                  <a:lnTo>
                    <a:pt x="1704975" y="206502"/>
                  </a:lnTo>
                  <a:lnTo>
                    <a:pt x="1771650" y="206502"/>
                  </a:lnTo>
                  <a:lnTo>
                    <a:pt x="1813560" y="200660"/>
                  </a:lnTo>
                  <a:lnTo>
                    <a:pt x="1839493" y="169037"/>
                  </a:lnTo>
                  <a:lnTo>
                    <a:pt x="1872107" y="74930"/>
                  </a:lnTo>
                  <a:lnTo>
                    <a:pt x="1883117" y="38100"/>
                  </a:lnTo>
                  <a:lnTo>
                    <a:pt x="1883537" y="36195"/>
                  </a:lnTo>
                  <a:lnTo>
                    <a:pt x="1884553" y="29591"/>
                  </a:lnTo>
                  <a:close/>
                </a:path>
                <a:path w="2129154" h="210820">
                  <a:moveTo>
                    <a:pt x="2005076" y="3302"/>
                  </a:moveTo>
                  <a:lnTo>
                    <a:pt x="1916938" y="3302"/>
                  </a:lnTo>
                  <a:lnTo>
                    <a:pt x="1847850" y="206502"/>
                  </a:lnTo>
                  <a:lnTo>
                    <a:pt x="1939544" y="206502"/>
                  </a:lnTo>
                  <a:lnTo>
                    <a:pt x="1953260" y="165862"/>
                  </a:lnTo>
                  <a:lnTo>
                    <a:pt x="1914525" y="165862"/>
                  </a:lnTo>
                  <a:lnTo>
                    <a:pt x="1929765" y="121158"/>
                  </a:lnTo>
                  <a:lnTo>
                    <a:pt x="1962785" y="121158"/>
                  </a:lnTo>
                  <a:lnTo>
                    <a:pt x="1975866" y="82550"/>
                  </a:lnTo>
                  <a:lnTo>
                    <a:pt x="1942846" y="82550"/>
                  </a:lnTo>
                  <a:lnTo>
                    <a:pt x="1955927" y="43942"/>
                  </a:lnTo>
                  <a:lnTo>
                    <a:pt x="1991233" y="43942"/>
                  </a:lnTo>
                  <a:lnTo>
                    <a:pt x="2005076" y="3302"/>
                  </a:lnTo>
                  <a:close/>
                </a:path>
                <a:path w="2129154" h="210820">
                  <a:moveTo>
                    <a:pt x="2128901" y="3302"/>
                  </a:moveTo>
                  <a:lnTo>
                    <a:pt x="2084578" y="3302"/>
                  </a:lnTo>
                  <a:lnTo>
                    <a:pt x="2054352" y="58801"/>
                  </a:lnTo>
                  <a:lnTo>
                    <a:pt x="2055444" y="52362"/>
                  </a:lnTo>
                  <a:lnTo>
                    <a:pt x="2056460" y="45593"/>
                  </a:lnTo>
                  <a:lnTo>
                    <a:pt x="2057450" y="38100"/>
                  </a:lnTo>
                  <a:lnTo>
                    <a:pt x="2058289" y="31242"/>
                  </a:lnTo>
                  <a:lnTo>
                    <a:pt x="2059520" y="22148"/>
                  </a:lnTo>
                  <a:lnTo>
                    <a:pt x="2060600" y="14465"/>
                  </a:lnTo>
                  <a:lnTo>
                    <a:pt x="2061527" y="8191"/>
                  </a:lnTo>
                  <a:lnTo>
                    <a:pt x="2062353" y="3302"/>
                  </a:lnTo>
                  <a:lnTo>
                    <a:pt x="2011172" y="3302"/>
                  </a:lnTo>
                  <a:lnTo>
                    <a:pt x="1999869" y="93218"/>
                  </a:lnTo>
                  <a:lnTo>
                    <a:pt x="1942084" y="206502"/>
                  </a:lnTo>
                  <a:lnTo>
                    <a:pt x="1993646" y="206502"/>
                  </a:lnTo>
                  <a:lnTo>
                    <a:pt x="2009902" y="173355"/>
                  </a:lnTo>
                  <a:lnTo>
                    <a:pt x="2015185" y="162737"/>
                  </a:lnTo>
                  <a:lnTo>
                    <a:pt x="2020189" y="152387"/>
                  </a:lnTo>
                  <a:lnTo>
                    <a:pt x="2024926" y="142240"/>
                  </a:lnTo>
                  <a:lnTo>
                    <a:pt x="2029333" y="132461"/>
                  </a:lnTo>
                  <a:lnTo>
                    <a:pt x="2025904" y="153466"/>
                  </a:lnTo>
                  <a:lnTo>
                    <a:pt x="2023237" y="172821"/>
                  </a:lnTo>
                  <a:lnTo>
                    <a:pt x="2021332" y="190512"/>
                  </a:lnTo>
                  <a:lnTo>
                    <a:pt x="2020189" y="206502"/>
                  </a:lnTo>
                  <a:lnTo>
                    <a:pt x="2069211" y="206502"/>
                  </a:lnTo>
                  <a:lnTo>
                    <a:pt x="2076094" y="132461"/>
                  </a:lnTo>
                  <a:lnTo>
                    <a:pt x="2079752" y="93218"/>
                  </a:lnTo>
                  <a:lnTo>
                    <a:pt x="2098560" y="58801"/>
                  </a:lnTo>
                  <a:lnTo>
                    <a:pt x="2128901" y="3302"/>
                  </a:lnTo>
                  <a:close/>
                </a:path>
              </a:pathLst>
            </a:custGeom>
            <a:solidFill>
              <a:srgbClr val="FFFFFF"/>
            </a:solidFill>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945BD-028A-47B7-A5CC-CD2A70C15F26}"/>
              </a:ext>
            </a:extLst>
          </p:cNvPr>
          <p:cNvSpPr txBox="1"/>
          <p:nvPr/>
        </p:nvSpPr>
        <p:spPr>
          <a:xfrm>
            <a:off x="416169" y="10316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Wiring Connection</a:t>
            </a:r>
          </a:p>
        </p:txBody>
      </p:sp>
      <p:sp>
        <p:nvSpPr>
          <p:cNvPr id="3" name="TextBox 2">
            <a:extLst>
              <a:ext uri="{FF2B5EF4-FFF2-40B4-BE49-F238E27FC236}">
                <a16:creationId xmlns:a16="http://schemas.microsoft.com/office/drawing/2014/main" id="{BEB569DE-F9D6-4BF7-A544-7E57E50F96AB}"/>
              </a:ext>
            </a:extLst>
          </p:cNvPr>
          <p:cNvSpPr txBox="1"/>
          <p:nvPr/>
        </p:nvSpPr>
        <p:spPr>
          <a:xfrm>
            <a:off x="552938" y="562708"/>
            <a:ext cx="3593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1F5F"/>
                </a:solidFill>
                <a:latin typeface="LG Smart UI Bold" panose="020B0800000101010101" pitchFamily="50" charset="-127"/>
              </a:rPr>
              <a:t>Briefing the ongoing tasks</a:t>
            </a:r>
            <a:endParaRPr lang="en-US" dirty="0"/>
          </a:p>
        </p:txBody>
      </p:sp>
      <p:pic>
        <p:nvPicPr>
          <p:cNvPr id="4" name="Picture 4" descr="Diagram, schematic&#10;&#10;Description automatically generated">
            <a:extLst>
              <a:ext uri="{FF2B5EF4-FFF2-40B4-BE49-F238E27FC236}">
                <a16:creationId xmlns:a16="http://schemas.microsoft.com/office/drawing/2014/main" id="{F31391EB-E47E-4850-A614-0BEFC8D09597}"/>
              </a:ext>
            </a:extLst>
          </p:cNvPr>
          <p:cNvPicPr>
            <a:picLocks noChangeAspect="1"/>
          </p:cNvPicPr>
          <p:nvPr/>
        </p:nvPicPr>
        <p:blipFill>
          <a:blip r:embed="rId2"/>
          <a:stretch>
            <a:fillRect/>
          </a:stretch>
        </p:blipFill>
        <p:spPr>
          <a:xfrm>
            <a:off x="552938" y="1879098"/>
            <a:ext cx="5234353" cy="4145111"/>
          </a:xfrm>
          <a:prstGeom prst="rect">
            <a:avLst/>
          </a:prstGeom>
        </p:spPr>
      </p:pic>
      <p:pic>
        <p:nvPicPr>
          <p:cNvPr id="5" name="Picture 5" descr="A picture containing chart&#10;&#10;Description automatically generated">
            <a:extLst>
              <a:ext uri="{FF2B5EF4-FFF2-40B4-BE49-F238E27FC236}">
                <a16:creationId xmlns:a16="http://schemas.microsoft.com/office/drawing/2014/main" id="{F55F7109-1414-4F3B-99D6-F3EE2F612442}"/>
              </a:ext>
            </a:extLst>
          </p:cNvPr>
          <p:cNvPicPr>
            <a:picLocks noChangeAspect="1"/>
          </p:cNvPicPr>
          <p:nvPr/>
        </p:nvPicPr>
        <p:blipFill>
          <a:blip r:embed="rId3"/>
          <a:stretch>
            <a:fillRect/>
          </a:stretch>
        </p:blipFill>
        <p:spPr>
          <a:xfrm>
            <a:off x="6326554" y="1877797"/>
            <a:ext cx="5615352" cy="414771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B79AF1B-2D0B-4139-A07B-1BFFDE611E99}"/>
                  </a:ext>
                </a:extLst>
              </p14:cNvPr>
              <p14:cNvContentPartPr/>
              <p14:nvPr/>
            </p14:nvContentPartPr>
            <p14:xfrm>
              <a:off x="1133230" y="2085730"/>
              <a:ext cx="9525" cy="9525"/>
            </p14:xfrm>
          </p:contentPart>
        </mc:Choice>
        <mc:Fallback xmlns="">
          <p:pic>
            <p:nvPicPr>
              <p:cNvPr id="6" name="Ink 5">
                <a:extLst>
                  <a:ext uri="{FF2B5EF4-FFF2-40B4-BE49-F238E27FC236}">
                    <a16:creationId xmlns:a16="http://schemas.microsoft.com/office/drawing/2014/main" id="{AB79AF1B-2D0B-4139-A07B-1BFFDE611E99}"/>
                  </a:ext>
                </a:extLst>
              </p:cNvPr>
              <p:cNvPicPr/>
              <p:nvPr/>
            </p:nvPicPr>
            <p:blipFill>
              <a:blip r:embed="rId5"/>
              <a:stretch>
                <a:fillRect/>
              </a:stretch>
            </p:blipFill>
            <p:spPr>
              <a:xfrm>
                <a:off x="180730" y="113323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0DE004E-5F8E-4E90-A51A-A11DC5B87CB4}"/>
                  </a:ext>
                </a:extLst>
              </p14:cNvPr>
              <p14:cNvContentPartPr/>
              <p14:nvPr/>
            </p14:nvContentPartPr>
            <p14:xfrm>
              <a:off x="1133230" y="2066191"/>
              <a:ext cx="9525" cy="9525"/>
            </p14:xfrm>
          </p:contentPart>
        </mc:Choice>
        <mc:Fallback xmlns="">
          <p:pic>
            <p:nvPicPr>
              <p:cNvPr id="7" name="Ink 6">
                <a:extLst>
                  <a:ext uri="{FF2B5EF4-FFF2-40B4-BE49-F238E27FC236}">
                    <a16:creationId xmlns:a16="http://schemas.microsoft.com/office/drawing/2014/main" id="{30DE004E-5F8E-4E90-A51A-A11DC5B87CB4}"/>
                  </a:ext>
                </a:extLst>
              </p:cNvPr>
              <p:cNvPicPr/>
              <p:nvPr/>
            </p:nvPicPr>
            <p:blipFill>
              <a:blip r:embed="rId5"/>
              <a:stretch>
                <a:fillRect/>
              </a:stretch>
            </p:blipFill>
            <p:spPr>
              <a:xfrm>
                <a:off x="180730" y="111369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07B50FE-7352-475C-AB65-E99719012875}"/>
                  </a:ext>
                </a:extLst>
              </p14:cNvPr>
              <p14:cNvContentPartPr/>
              <p14:nvPr/>
            </p14:nvContentPartPr>
            <p14:xfrm>
              <a:off x="1094153" y="2046653"/>
              <a:ext cx="9525" cy="9525"/>
            </p14:xfrm>
          </p:contentPart>
        </mc:Choice>
        <mc:Fallback xmlns="">
          <p:pic>
            <p:nvPicPr>
              <p:cNvPr id="8" name="Ink 7">
                <a:extLst>
                  <a:ext uri="{FF2B5EF4-FFF2-40B4-BE49-F238E27FC236}">
                    <a16:creationId xmlns:a16="http://schemas.microsoft.com/office/drawing/2014/main" id="{407B50FE-7352-475C-AB65-E99719012875}"/>
                  </a:ext>
                </a:extLst>
              </p:cNvPr>
              <p:cNvPicPr/>
              <p:nvPr/>
            </p:nvPicPr>
            <p:blipFill>
              <a:blip r:embed="rId5"/>
              <a:stretch>
                <a:fillRect/>
              </a:stretch>
            </p:blipFill>
            <p:spPr>
              <a:xfrm>
                <a:off x="141653" y="1094153"/>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94C16B5-6F94-4DEA-85FA-EFBA84CFAA66}"/>
                  </a:ext>
                </a:extLst>
              </p14:cNvPr>
              <p14:cNvContentPartPr/>
              <p14:nvPr/>
            </p14:nvContentPartPr>
            <p14:xfrm>
              <a:off x="1094153" y="2027114"/>
              <a:ext cx="9525" cy="9525"/>
            </p14:xfrm>
          </p:contentPart>
        </mc:Choice>
        <mc:Fallback xmlns="">
          <p:pic>
            <p:nvPicPr>
              <p:cNvPr id="9" name="Ink 8">
                <a:extLst>
                  <a:ext uri="{FF2B5EF4-FFF2-40B4-BE49-F238E27FC236}">
                    <a16:creationId xmlns:a16="http://schemas.microsoft.com/office/drawing/2014/main" id="{894C16B5-6F94-4DEA-85FA-EFBA84CFAA66}"/>
                  </a:ext>
                </a:extLst>
              </p:cNvPr>
              <p:cNvPicPr/>
              <p:nvPr/>
            </p:nvPicPr>
            <p:blipFill>
              <a:blip r:embed="rId5"/>
              <a:stretch>
                <a:fillRect/>
              </a:stretch>
            </p:blipFill>
            <p:spPr>
              <a:xfrm>
                <a:off x="141653" y="1074614"/>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45924FB-E811-4FD2-B983-3E0D958A7205}"/>
                  </a:ext>
                </a:extLst>
              </p14:cNvPr>
              <p14:cNvContentPartPr/>
              <p14:nvPr/>
            </p14:nvContentPartPr>
            <p14:xfrm>
              <a:off x="1094153" y="2056422"/>
              <a:ext cx="9525" cy="9525"/>
            </p14:xfrm>
          </p:contentPart>
        </mc:Choice>
        <mc:Fallback xmlns="">
          <p:pic>
            <p:nvPicPr>
              <p:cNvPr id="10" name="Ink 9">
                <a:extLst>
                  <a:ext uri="{FF2B5EF4-FFF2-40B4-BE49-F238E27FC236}">
                    <a16:creationId xmlns:a16="http://schemas.microsoft.com/office/drawing/2014/main" id="{A45924FB-E811-4FD2-B983-3E0D958A7205}"/>
                  </a:ext>
                </a:extLst>
              </p:cNvPr>
              <p:cNvPicPr/>
              <p:nvPr/>
            </p:nvPicPr>
            <p:blipFill>
              <a:blip r:embed="rId5"/>
              <a:stretch>
                <a:fillRect/>
              </a:stretch>
            </p:blipFill>
            <p:spPr>
              <a:xfrm>
                <a:off x="141653" y="1113447"/>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67247BB-92E8-4978-A4D1-F84E0A1CB993}"/>
                  </a:ext>
                </a:extLst>
              </p14:cNvPr>
              <p14:cNvContentPartPr/>
              <p14:nvPr/>
            </p14:nvContentPartPr>
            <p14:xfrm>
              <a:off x="1094153" y="2085730"/>
              <a:ext cx="9525" cy="9525"/>
            </p14:xfrm>
          </p:contentPart>
        </mc:Choice>
        <mc:Fallback xmlns="">
          <p:pic>
            <p:nvPicPr>
              <p:cNvPr id="11" name="Ink 10">
                <a:extLst>
                  <a:ext uri="{FF2B5EF4-FFF2-40B4-BE49-F238E27FC236}">
                    <a16:creationId xmlns:a16="http://schemas.microsoft.com/office/drawing/2014/main" id="{E67247BB-92E8-4978-A4D1-F84E0A1CB993}"/>
                  </a:ext>
                </a:extLst>
              </p:cNvPr>
              <p:cNvPicPr/>
              <p:nvPr/>
            </p:nvPicPr>
            <p:blipFill>
              <a:blip r:embed="rId5"/>
              <a:stretch>
                <a:fillRect/>
              </a:stretch>
            </p:blipFill>
            <p:spPr>
              <a:xfrm>
                <a:off x="141653" y="113323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5A77CD9-3AE9-43BF-8A6E-45FFFC9D9C5B}"/>
                  </a:ext>
                </a:extLst>
              </p14:cNvPr>
              <p14:cNvContentPartPr/>
              <p14:nvPr/>
            </p14:nvContentPartPr>
            <p14:xfrm>
              <a:off x="1133230" y="2085730"/>
              <a:ext cx="9525" cy="9525"/>
            </p14:xfrm>
          </p:contentPart>
        </mc:Choice>
        <mc:Fallback xmlns="">
          <p:pic>
            <p:nvPicPr>
              <p:cNvPr id="12" name="Ink 11">
                <a:extLst>
                  <a:ext uri="{FF2B5EF4-FFF2-40B4-BE49-F238E27FC236}">
                    <a16:creationId xmlns:a16="http://schemas.microsoft.com/office/drawing/2014/main" id="{35A77CD9-3AE9-43BF-8A6E-45FFFC9D9C5B}"/>
                  </a:ext>
                </a:extLst>
              </p:cNvPr>
              <p:cNvPicPr/>
              <p:nvPr/>
            </p:nvPicPr>
            <p:blipFill>
              <a:blip r:embed="rId12"/>
              <a:stretch>
                <a:fillRect/>
              </a:stretch>
            </p:blipFill>
            <p:spPr>
              <a:xfrm>
                <a:off x="1053855" y="1133230"/>
                <a:ext cx="167481"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85A136C1-1EE0-438E-A5C9-FABAC0E42A36}"/>
                  </a:ext>
                </a:extLst>
              </p14:cNvPr>
              <p14:cNvContentPartPr/>
              <p14:nvPr/>
            </p14:nvContentPartPr>
            <p14:xfrm>
              <a:off x="1172307" y="2085730"/>
              <a:ext cx="9525" cy="9525"/>
            </p14:xfrm>
          </p:contentPart>
        </mc:Choice>
        <mc:Fallback xmlns="">
          <p:pic>
            <p:nvPicPr>
              <p:cNvPr id="13" name="Ink 12">
                <a:extLst>
                  <a:ext uri="{FF2B5EF4-FFF2-40B4-BE49-F238E27FC236}">
                    <a16:creationId xmlns:a16="http://schemas.microsoft.com/office/drawing/2014/main" id="{85A136C1-1EE0-438E-A5C9-FABAC0E42A36}"/>
                  </a:ext>
                </a:extLst>
              </p:cNvPr>
              <p:cNvPicPr/>
              <p:nvPr/>
            </p:nvPicPr>
            <p:blipFill>
              <a:blip r:embed="rId5"/>
              <a:stretch>
                <a:fillRect/>
              </a:stretch>
            </p:blipFill>
            <p:spPr>
              <a:xfrm>
                <a:off x="219807" y="113323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EDCC7B48-94ED-4EA5-8BFF-6B5FAF6F733A}"/>
                  </a:ext>
                </a:extLst>
              </p14:cNvPr>
              <p14:cNvContentPartPr/>
              <p14:nvPr/>
            </p14:nvContentPartPr>
            <p14:xfrm>
              <a:off x="1191845" y="2134576"/>
              <a:ext cx="9525" cy="9525"/>
            </p14:xfrm>
          </p:contentPart>
        </mc:Choice>
        <mc:Fallback xmlns="">
          <p:pic>
            <p:nvPicPr>
              <p:cNvPr id="14" name="Ink 13">
                <a:extLst>
                  <a:ext uri="{FF2B5EF4-FFF2-40B4-BE49-F238E27FC236}">
                    <a16:creationId xmlns:a16="http://schemas.microsoft.com/office/drawing/2014/main" id="{EDCC7B48-94ED-4EA5-8BFF-6B5FAF6F733A}"/>
                  </a:ext>
                </a:extLst>
              </p:cNvPr>
              <p:cNvPicPr/>
              <p:nvPr/>
            </p:nvPicPr>
            <p:blipFill>
              <a:blip r:embed="rId5"/>
              <a:stretch>
                <a:fillRect/>
              </a:stretch>
            </p:blipFill>
            <p:spPr>
              <a:xfrm>
                <a:off x="239345" y="119160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8039A3D9-C93B-4F8B-A861-A9021B63FC81}"/>
                  </a:ext>
                </a:extLst>
              </p14:cNvPr>
              <p14:cNvContentPartPr/>
              <p14:nvPr/>
            </p14:nvContentPartPr>
            <p14:xfrm>
              <a:off x="1172307" y="2134576"/>
              <a:ext cx="9525" cy="9525"/>
            </p14:xfrm>
          </p:contentPart>
        </mc:Choice>
        <mc:Fallback xmlns="">
          <p:pic>
            <p:nvPicPr>
              <p:cNvPr id="15" name="Ink 14">
                <a:extLst>
                  <a:ext uri="{FF2B5EF4-FFF2-40B4-BE49-F238E27FC236}">
                    <a16:creationId xmlns:a16="http://schemas.microsoft.com/office/drawing/2014/main" id="{8039A3D9-C93B-4F8B-A861-A9021B63FC81}"/>
                  </a:ext>
                </a:extLst>
              </p:cNvPr>
              <p:cNvPicPr/>
              <p:nvPr/>
            </p:nvPicPr>
            <p:blipFill>
              <a:blip r:embed="rId5"/>
              <a:stretch>
                <a:fillRect/>
              </a:stretch>
            </p:blipFill>
            <p:spPr>
              <a:xfrm>
                <a:off x="219807" y="119160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CD17D6D5-5ED9-4F27-9906-8855016BD65E}"/>
                  </a:ext>
                </a:extLst>
              </p14:cNvPr>
              <p14:cNvContentPartPr/>
              <p14:nvPr/>
            </p14:nvContentPartPr>
            <p14:xfrm>
              <a:off x="1172307" y="2134576"/>
              <a:ext cx="9525" cy="9525"/>
            </p14:xfrm>
          </p:contentPart>
        </mc:Choice>
        <mc:Fallback xmlns="">
          <p:pic>
            <p:nvPicPr>
              <p:cNvPr id="16" name="Ink 15">
                <a:extLst>
                  <a:ext uri="{FF2B5EF4-FFF2-40B4-BE49-F238E27FC236}">
                    <a16:creationId xmlns:a16="http://schemas.microsoft.com/office/drawing/2014/main" id="{CD17D6D5-5ED9-4F27-9906-8855016BD65E}"/>
                  </a:ext>
                </a:extLst>
              </p:cNvPr>
              <p:cNvPicPr/>
              <p:nvPr/>
            </p:nvPicPr>
            <p:blipFill>
              <a:blip r:embed="rId5"/>
              <a:stretch>
                <a:fillRect/>
              </a:stretch>
            </p:blipFill>
            <p:spPr>
              <a:xfrm>
                <a:off x="219807" y="119160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AE5233FD-D80C-4CA1-95B3-D038C824A3EB}"/>
                  </a:ext>
                </a:extLst>
              </p14:cNvPr>
              <p14:cNvContentPartPr/>
              <p14:nvPr/>
            </p14:nvContentPartPr>
            <p14:xfrm>
              <a:off x="1123461" y="2154115"/>
              <a:ext cx="9525" cy="9525"/>
            </p14:xfrm>
          </p:contentPart>
        </mc:Choice>
        <mc:Fallback xmlns="">
          <p:pic>
            <p:nvPicPr>
              <p:cNvPr id="17" name="Ink 16">
                <a:extLst>
                  <a:ext uri="{FF2B5EF4-FFF2-40B4-BE49-F238E27FC236}">
                    <a16:creationId xmlns:a16="http://schemas.microsoft.com/office/drawing/2014/main" id="{AE5233FD-D80C-4CA1-95B3-D038C824A3EB}"/>
                  </a:ext>
                </a:extLst>
              </p:cNvPr>
              <p:cNvPicPr/>
              <p:nvPr/>
            </p:nvPicPr>
            <p:blipFill>
              <a:blip r:embed="rId5"/>
              <a:stretch>
                <a:fillRect/>
              </a:stretch>
            </p:blipFill>
            <p:spPr>
              <a:xfrm>
                <a:off x="180486" y="121114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D490A054-DD24-4CFA-ADC8-9282EA684CC4}"/>
                  </a:ext>
                </a:extLst>
              </p14:cNvPr>
              <p14:cNvContentPartPr/>
              <p14:nvPr/>
            </p14:nvContentPartPr>
            <p14:xfrm>
              <a:off x="1123461" y="2154115"/>
              <a:ext cx="9525" cy="9525"/>
            </p14:xfrm>
          </p:contentPart>
        </mc:Choice>
        <mc:Fallback xmlns="">
          <p:pic>
            <p:nvPicPr>
              <p:cNvPr id="18" name="Ink 17">
                <a:extLst>
                  <a:ext uri="{FF2B5EF4-FFF2-40B4-BE49-F238E27FC236}">
                    <a16:creationId xmlns:a16="http://schemas.microsoft.com/office/drawing/2014/main" id="{D490A054-DD24-4CFA-ADC8-9282EA684CC4}"/>
                  </a:ext>
                </a:extLst>
              </p:cNvPr>
              <p:cNvPicPr/>
              <p:nvPr/>
            </p:nvPicPr>
            <p:blipFill>
              <a:blip r:embed="rId5"/>
              <a:stretch>
                <a:fillRect/>
              </a:stretch>
            </p:blipFill>
            <p:spPr>
              <a:xfrm>
                <a:off x="180486" y="121114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F514F53-9815-4846-93E8-91EFCFCF9492}"/>
                  </a:ext>
                </a:extLst>
              </p14:cNvPr>
              <p14:cNvContentPartPr/>
              <p14:nvPr/>
            </p14:nvContentPartPr>
            <p14:xfrm>
              <a:off x="1113691" y="2115037"/>
              <a:ext cx="9525" cy="9525"/>
            </p14:xfrm>
          </p:contentPart>
        </mc:Choice>
        <mc:Fallback xmlns="">
          <p:pic>
            <p:nvPicPr>
              <p:cNvPr id="19" name="Ink 18">
                <a:extLst>
                  <a:ext uri="{FF2B5EF4-FFF2-40B4-BE49-F238E27FC236}">
                    <a16:creationId xmlns:a16="http://schemas.microsoft.com/office/drawing/2014/main" id="{4F514F53-9815-4846-93E8-91EFCFCF9492}"/>
                  </a:ext>
                </a:extLst>
              </p:cNvPr>
              <p:cNvPicPr/>
              <p:nvPr/>
            </p:nvPicPr>
            <p:blipFill>
              <a:blip r:embed="rId5"/>
              <a:stretch>
                <a:fillRect/>
              </a:stretch>
            </p:blipFill>
            <p:spPr>
              <a:xfrm>
                <a:off x="161191" y="1172062"/>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5F69089-C1E2-40C9-91BF-A8CE645B394D}"/>
                  </a:ext>
                </a:extLst>
              </p14:cNvPr>
              <p14:cNvContentPartPr/>
              <p14:nvPr/>
            </p14:nvContentPartPr>
            <p14:xfrm>
              <a:off x="1113691" y="2115037"/>
              <a:ext cx="9525" cy="9525"/>
            </p14:xfrm>
          </p:contentPart>
        </mc:Choice>
        <mc:Fallback xmlns="">
          <p:pic>
            <p:nvPicPr>
              <p:cNvPr id="20" name="Ink 19">
                <a:extLst>
                  <a:ext uri="{FF2B5EF4-FFF2-40B4-BE49-F238E27FC236}">
                    <a16:creationId xmlns:a16="http://schemas.microsoft.com/office/drawing/2014/main" id="{D5F69089-C1E2-40C9-91BF-A8CE645B394D}"/>
                  </a:ext>
                </a:extLst>
              </p:cNvPr>
              <p:cNvPicPr/>
              <p:nvPr/>
            </p:nvPicPr>
            <p:blipFill>
              <a:blip r:embed="rId5"/>
              <a:stretch>
                <a:fillRect/>
              </a:stretch>
            </p:blipFill>
            <p:spPr>
              <a:xfrm>
                <a:off x="161191" y="1172062"/>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48C9CB2-93AA-429F-A807-6CB72598BF63}"/>
                  </a:ext>
                </a:extLst>
              </p14:cNvPr>
              <p14:cNvContentPartPr/>
              <p14:nvPr/>
            </p14:nvContentPartPr>
            <p14:xfrm>
              <a:off x="6828691" y="2095499"/>
              <a:ext cx="9525" cy="9525"/>
            </p14:xfrm>
          </p:contentPart>
        </mc:Choice>
        <mc:Fallback xmlns="">
          <p:pic>
            <p:nvPicPr>
              <p:cNvPr id="21" name="Ink 20">
                <a:extLst>
                  <a:ext uri="{FF2B5EF4-FFF2-40B4-BE49-F238E27FC236}">
                    <a16:creationId xmlns:a16="http://schemas.microsoft.com/office/drawing/2014/main" id="{648C9CB2-93AA-429F-A807-6CB72598BF63}"/>
                  </a:ext>
                </a:extLst>
              </p:cNvPr>
              <p:cNvPicPr/>
              <p:nvPr/>
            </p:nvPicPr>
            <p:blipFill>
              <a:blip r:embed="rId5"/>
              <a:stretch>
                <a:fillRect/>
              </a:stretch>
            </p:blipFill>
            <p:spPr>
              <a:xfrm>
                <a:off x="5876191" y="1152524"/>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A313D865-56AE-4871-9DD8-AE54B4CAD6B8}"/>
                  </a:ext>
                </a:extLst>
              </p14:cNvPr>
              <p14:cNvContentPartPr/>
              <p14:nvPr/>
            </p14:nvContentPartPr>
            <p14:xfrm>
              <a:off x="6818922" y="2095499"/>
              <a:ext cx="9525" cy="9525"/>
            </p14:xfrm>
          </p:contentPart>
        </mc:Choice>
        <mc:Fallback xmlns="">
          <p:pic>
            <p:nvPicPr>
              <p:cNvPr id="22" name="Ink 21">
                <a:extLst>
                  <a:ext uri="{FF2B5EF4-FFF2-40B4-BE49-F238E27FC236}">
                    <a16:creationId xmlns:a16="http://schemas.microsoft.com/office/drawing/2014/main" id="{A313D865-56AE-4871-9DD8-AE54B4CAD6B8}"/>
                  </a:ext>
                </a:extLst>
              </p:cNvPr>
              <p:cNvPicPr/>
              <p:nvPr/>
            </p:nvPicPr>
            <p:blipFill>
              <a:blip r:embed="rId5"/>
              <a:stretch>
                <a:fillRect/>
              </a:stretch>
            </p:blipFill>
            <p:spPr>
              <a:xfrm>
                <a:off x="5875947" y="1152524"/>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72A99D5A-D1CA-415D-919C-304698A7463E}"/>
                  </a:ext>
                </a:extLst>
              </p14:cNvPr>
              <p14:cNvContentPartPr/>
              <p14:nvPr/>
            </p14:nvContentPartPr>
            <p14:xfrm>
              <a:off x="6818922" y="2066191"/>
              <a:ext cx="9525" cy="9525"/>
            </p14:xfrm>
          </p:contentPart>
        </mc:Choice>
        <mc:Fallback xmlns="">
          <p:pic>
            <p:nvPicPr>
              <p:cNvPr id="23" name="Ink 22">
                <a:extLst>
                  <a:ext uri="{FF2B5EF4-FFF2-40B4-BE49-F238E27FC236}">
                    <a16:creationId xmlns:a16="http://schemas.microsoft.com/office/drawing/2014/main" id="{72A99D5A-D1CA-415D-919C-304698A7463E}"/>
                  </a:ext>
                </a:extLst>
              </p:cNvPr>
              <p:cNvPicPr/>
              <p:nvPr/>
            </p:nvPicPr>
            <p:blipFill>
              <a:blip r:embed="rId5"/>
              <a:stretch>
                <a:fillRect/>
              </a:stretch>
            </p:blipFill>
            <p:spPr>
              <a:xfrm>
                <a:off x="5875947" y="111369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D088FB07-C850-4BA0-8F30-4E6FFDD55194}"/>
                  </a:ext>
                </a:extLst>
              </p14:cNvPr>
              <p14:cNvContentPartPr/>
              <p14:nvPr/>
            </p14:nvContentPartPr>
            <p14:xfrm>
              <a:off x="6818922" y="2066191"/>
              <a:ext cx="9525" cy="9525"/>
            </p14:xfrm>
          </p:contentPart>
        </mc:Choice>
        <mc:Fallback xmlns="">
          <p:pic>
            <p:nvPicPr>
              <p:cNvPr id="24" name="Ink 23">
                <a:extLst>
                  <a:ext uri="{FF2B5EF4-FFF2-40B4-BE49-F238E27FC236}">
                    <a16:creationId xmlns:a16="http://schemas.microsoft.com/office/drawing/2014/main" id="{D088FB07-C850-4BA0-8F30-4E6FFDD55194}"/>
                  </a:ext>
                </a:extLst>
              </p:cNvPr>
              <p:cNvPicPr/>
              <p:nvPr/>
            </p:nvPicPr>
            <p:blipFill>
              <a:blip r:embed="rId5"/>
              <a:stretch>
                <a:fillRect/>
              </a:stretch>
            </p:blipFill>
            <p:spPr>
              <a:xfrm>
                <a:off x="5875947" y="1113691"/>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DC30A9D1-4A60-4D3E-AAB2-7DD0E4F7E77A}"/>
                  </a:ext>
                </a:extLst>
              </p14:cNvPr>
              <p14:cNvContentPartPr/>
              <p14:nvPr/>
            </p14:nvContentPartPr>
            <p14:xfrm>
              <a:off x="6867768" y="2105269"/>
              <a:ext cx="9525" cy="9525"/>
            </p14:xfrm>
          </p:contentPart>
        </mc:Choice>
        <mc:Fallback xmlns="">
          <p:pic>
            <p:nvPicPr>
              <p:cNvPr id="25" name="Ink 24">
                <a:extLst>
                  <a:ext uri="{FF2B5EF4-FFF2-40B4-BE49-F238E27FC236}">
                    <a16:creationId xmlns:a16="http://schemas.microsoft.com/office/drawing/2014/main" id="{DC30A9D1-4A60-4D3E-AAB2-7DD0E4F7E77A}"/>
                  </a:ext>
                </a:extLst>
              </p:cNvPr>
              <p:cNvPicPr/>
              <p:nvPr/>
            </p:nvPicPr>
            <p:blipFill>
              <a:blip r:embed="rId5"/>
              <a:stretch>
                <a:fillRect/>
              </a:stretch>
            </p:blipFill>
            <p:spPr>
              <a:xfrm>
                <a:off x="5924793" y="1152769"/>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9BAC73BF-F81F-45F1-8E65-A49B0AF2CD9A}"/>
                  </a:ext>
                </a:extLst>
              </p14:cNvPr>
              <p14:cNvContentPartPr/>
              <p14:nvPr/>
            </p14:nvContentPartPr>
            <p14:xfrm>
              <a:off x="4757614" y="766884"/>
              <a:ext cx="9525" cy="9525"/>
            </p14:xfrm>
          </p:contentPart>
        </mc:Choice>
        <mc:Fallback xmlns="">
          <p:pic>
            <p:nvPicPr>
              <p:cNvPr id="27" name="Ink 26">
                <a:extLst>
                  <a:ext uri="{FF2B5EF4-FFF2-40B4-BE49-F238E27FC236}">
                    <a16:creationId xmlns:a16="http://schemas.microsoft.com/office/drawing/2014/main" id="{9BAC73BF-F81F-45F1-8E65-A49B0AF2CD9A}"/>
                  </a:ext>
                </a:extLst>
              </p:cNvPr>
              <p:cNvPicPr/>
              <p:nvPr/>
            </p:nvPicPr>
            <p:blipFill>
              <a:blip r:embed="rId5"/>
              <a:stretch>
                <a:fillRect/>
              </a:stretch>
            </p:blipFill>
            <p:spPr>
              <a:xfrm>
                <a:off x="3814639" y="-185616"/>
                <a:ext cx="1905000" cy="1905000"/>
              </a:xfrm>
              <a:prstGeom prst="rect">
                <a:avLst/>
              </a:prstGeom>
            </p:spPr>
          </p:pic>
        </mc:Fallback>
      </mc:AlternateContent>
      <p:sp>
        <p:nvSpPr>
          <p:cNvPr id="29" name="TextBox 28">
            <a:extLst>
              <a:ext uri="{FF2B5EF4-FFF2-40B4-BE49-F238E27FC236}">
                <a16:creationId xmlns:a16="http://schemas.microsoft.com/office/drawing/2014/main" id="{BC9A0EE4-A710-463C-9DED-77F450D61CC9}"/>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192946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6077F4-C663-489F-86E0-177905C6974E}"/>
              </a:ext>
            </a:extLst>
          </p:cNvPr>
          <p:cNvSpPr txBox="1"/>
          <p:nvPr/>
        </p:nvSpPr>
        <p:spPr>
          <a:xfrm>
            <a:off x="601785" y="728785"/>
            <a:ext cx="35247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1F5F"/>
                </a:solidFill>
                <a:latin typeface="LG Smart UI Bold" panose="020B0800000101010101" pitchFamily="50" charset="-127"/>
              </a:rPr>
              <a:t>Briefing the ongoing tasks</a:t>
            </a:r>
            <a:endParaRPr lang="en-US" dirty="0"/>
          </a:p>
        </p:txBody>
      </p:sp>
      <p:pic>
        <p:nvPicPr>
          <p:cNvPr id="3" name="Picture 3" descr="Diagram&#10;&#10;Description automatically generated">
            <a:extLst>
              <a:ext uri="{FF2B5EF4-FFF2-40B4-BE49-F238E27FC236}">
                <a16:creationId xmlns:a16="http://schemas.microsoft.com/office/drawing/2014/main" id="{2DFF20DA-78B0-4399-8538-DE0EF199DF9C}"/>
              </a:ext>
            </a:extLst>
          </p:cNvPr>
          <p:cNvPicPr>
            <a:picLocks noChangeAspect="1"/>
          </p:cNvPicPr>
          <p:nvPr/>
        </p:nvPicPr>
        <p:blipFill>
          <a:blip r:embed="rId2"/>
          <a:stretch>
            <a:fillRect/>
          </a:stretch>
        </p:blipFill>
        <p:spPr>
          <a:xfrm>
            <a:off x="3659555" y="1094087"/>
            <a:ext cx="7686430" cy="5763982"/>
          </a:xfrm>
          <a:prstGeom prst="rect">
            <a:avLst/>
          </a:prstGeom>
        </p:spPr>
      </p:pic>
      <p:sp>
        <p:nvSpPr>
          <p:cNvPr id="4" name="TextBox 3">
            <a:extLst>
              <a:ext uri="{FF2B5EF4-FFF2-40B4-BE49-F238E27FC236}">
                <a16:creationId xmlns:a16="http://schemas.microsoft.com/office/drawing/2014/main" id="{0FDD8509-34EB-4DEA-89DC-11A2007CD730}"/>
              </a:ext>
            </a:extLst>
          </p:cNvPr>
          <p:cNvSpPr txBox="1"/>
          <p:nvPr/>
        </p:nvSpPr>
        <p:spPr>
          <a:xfrm>
            <a:off x="601785" y="1715477"/>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This is the wiring connection for the Data Receiver schema wherein, </a:t>
            </a:r>
            <a:r>
              <a:rPr lang="en-US"/>
              <a:t>the Arduino is the Slave </a:t>
            </a:r>
            <a:r>
              <a:rPr lang="en-US" dirty="0"/>
              <a:t>and Raspberry acts as the Master</a:t>
            </a:r>
          </a:p>
        </p:txBody>
      </p:sp>
    </p:spTree>
    <p:extLst>
      <p:ext uri="{BB962C8B-B14F-4D97-AF65-F5344CB8AC3E}">
        <p14:creationId xmlns:p14="http://schemas.microsoft.com/office/powerpoint/2010/main" val="144229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2F3E1E-5ED1-4AEC-A4CE-562A08DC69A7}"/>
              </a:ext>
            </a:extLst>
          </p:cNvPr>
          <p:cNvSpPr txBox="1"/>
          <p:nvPr/>
        </p:nvSpPr>
        <p:spPr>
          <a:xfrm>
            <a:off x="640862" y="1227015"/>
            <a:ext cx="42378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built Data Receiver using 2 breadboards:</a:t>
            </a:r>
            <a:endParaRPr lang="en-US">
              <a:cs typeface="Calibri"/>
            </a:endParaRPr>
          </a:p>
        </p:txBody>
      </p:sp>
      <p:sp>
        <p:nvSpPr>
          <p:cNvPr id="3" name="TextBox 2">
            <a:extLst>
              <a:ext uri="{FF2B5EF4-FFF2-40B4-BE49-F238E27FC236}">
                <a16:creationId xmlns:a16="http://schemas.microsoft.com/office/drawing/2014/main" id="{BC66C345-1F3F-4192-A583-A3C34A4B50FA}"/>
              </a:ext>
            </a:extLst>
          </p:cNvPr>
          <p:cNvSpPr txBox="1"/>
          <p:nvPr/>
        </p:nvSpPr>
        <p:spPr>
          <a:xfrm>
            <a:off x="640862" y="640862"/>
            <a:ext cx="3475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1F5F"/>
                </a:solidFill>
                <a:latin typeface="LG Smart UI Bold" panose="020B0800000101010101" pitchFamily="50" charset="-127"/>
              </a:rPr>
              <a:t>Briefing the ongoing tasks</a:t>
            </a:r>
            <a:endParaRPr lang="en-US" dirty="0"/>
          </a:p>
        </p:txBody>
      </p:sp>
      <p:pic>
        <p:nvPicPr>
          <p:cNvPr id="4" name="Picture 4" descr="A picture containing table, computer, room&#10;&#10;Description automatically generated">
            <a:extLst>
              <a:ext uri="{FF2B5EF4-FFF2-40B4-BE49-F238E27FC236}">
                <a16:creationId xmlns:a16="http://schemas.microsoft.com/office/drawing/2014/main" id="{64E8C053-22B2-4F37-B15D-0AC2D994AD9E}"/>
              </a:ext>
            </a:extLst>
          </p:cNvPr>
          <p:cNvPicPr>
            <a:picLocks noChangeAspect="1"/>
          </p:cNvPicPr>
          <p:nvPr/>
        </p:nvPicPr>
        <p:blipFill>
          <a:blip r:embed="rId2"/>
          <a:stretch>
            <a:fillRect/>
          </a:stretch>
        </p:blipFill>
        <p:spPr>
          <a:xfrm>
            <a:off x="6023707" y="230068"/>
            <a:ext cx="5136661" cy="6554171"/>
          </a:xfrm>
          <a:prstGeom prst="rect">
            <a:avLst/>
          </a:prstGeom>
        </p:spPr>
      </p:pic>
    </p:spTree>
    <p:extLst>
      <p:ext uri="{BB962C8B-B14F-4D97-AF65-F5344CB8AC3E}">
        <p14:creationId xmlns:p14="http://schemas.microsoft.com/office/powerpoint/2010/main" val="309735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88" y="0"/>
            <a:ext cx="12192488" cy="6858000"/>
            <a:chOff x="19050" y="0"/>
            <a:chExt cx="12172950" cy="6858000"/>
          </a:xfrm>
        </p:grpSpPr>
        <p:sp>
          <p:nvSpPr>
            <p:cNvPr id="3" name="object 3"/>
            <p:cNvSpPr/>
            <p:nvPr/>
          </p:nvSpPr>
          <p:spPr>
            <a:xfrm>
              <a:off x="19050" y="0"/>
              <a:ext cx="1217295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629775" y="876300"/>
              <a:ext cx="2562225" cy="1714500"/>
            </a:xfrm>
            <a:custGeom>
              <a:avLst/>
              <a:gdLst/>
              <a:ahLst/>
              <a:cxnLst/>
              <a:rect l="l" t="t" r="r" b="b"/>
              <a:pathLst>
                <a:path w="2562225" h="1714500">
                  <a:moveTo>
                    <a:pt x="2562225" y="0"/>
                  </a:moveTo>
                  <a:lnTo>
                    <a:pt x="0" y="0"/>
                  </a:lnTo>
                  <a:lnTo>
                    <a:pt x="0" y="1714500"/>
                  </a:lnTo>
                  <a:lnTo>
                    <a:pt x="2562225" y="1714500"/>
                  </a:lnTo>
                  <a:lnTo>
                    <a:pt x="2562225" y="0"/>
                  </a:lnTo>
                  <a:close/>
                </a:path>
              </a:pathLst>
            </a:custGeom>
            <a:solidFill>
              <a:srgbClr val="001F5F"/>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nchor="t">
            <a:spAutoFit/>
          </a:bodyPr>
          <a:lstStyle/>
          <a:p>
            <a:pPr marL="11132185">
              <a:lnSpc>
                <a:spcPct val="100000"/>
              </a:lnSpc>
              <a:spcBef>
                <a:spcPts val="130"/>
              </a:spcBef>
            </a:pPr>
            <a:r>
              <a:rPr lang="en-US" spc="-465" dirty="0"/>
              <a:t>04</a:t>
            </a:r>
            <a:endParaRPr spc="-465" dirty="0"/>
          </a:p>
        </p:txBody>
      </p:sp>
      <p:sp>
        <p:nvSpPr>
          <p:cNvPr id="6" name="object 6"/>
          <p:cNvSpPr txBox="1"/>
          <p:nvPr/>
        </p:nvSpPr>
        <p:spPr>
          <a:xfrm>
            <a:off x="600245" y="1111650"/>
            <a:ext cx="2965450" cy="624530"/>
          </a:xfrm>
          <a:prstGeom prst="rect">
            <a:avLst/>
          </a:prstGeom>
        </p:spPr>
        <p:txBody>
          <a:bodyPr vert="horz" wrap="square" lIns="0" tIns="16510" rIns="0" bIns="0" rtlCol="0" anchor="t">
            <a:spAutoFit/>
          </a:bodyPr>
          <a:lstStyle/>
          <a:p>
            <a:pPr marL="38100">
              <a:lnSpc>
                <a:spcPct val="100000"/>
              </a:lnSpc>
              <a:spcBef>
                <a:spcPts val="130"/>
              </a:spcBef>
              <a:tabLst>
                <a:tab pos="809625" algn="l"/>
              </a:tabLst>
            </a:pPr>
            <a:r>
              <a:rPr lang="en-US" sz="3950" spc="-315" dirty="0">
                <a:solidFill>
                  <a:srgbClr val="001F5F"/>
                </a:solidFill>
                <a:latin typeface="Arial Black"/>
                <a:cs typeface="Arial Black"/>
              </a:rPr>
              <a:t>4th</a:t>
            </a:r>
            <a:r>
              <a:rPr sz="4050" spc="-472" baseline="24691" dirty="0">
                <a:solidFill>
                  <a:srgbClr val="001F5F"/>
                </a:solidFill>
                <a:latin typeface="Arial Black"/>
                <a:cs typeface="Arial Black"/>
              </a:rPr>
              <a:t>	</a:t>
            </a:r>
            <a:r>
              <a:rPr sz="3950" spc="-385" dirty="0">
                <a:solidFill>
                  <a:srgbClr val="001F5F"/>
                </a:solidFill>
                <a:latin typeface="Arial Black"/>
                <a:cs typeface="Arial Black"/>
              </a:rPr>
              <a:t>Sprint</a:t>
            </a:r>
            <a:endParaRPr sz="3950" dirty="0">
              <a:latin typeface="Arial Black"/>
              <a:cs typeface="Arial Black"/>
            </a:endParaRPr>
          </a:p>
        </p:txBody>
      </p:sp>
      <p:sp>
        <p:nvSpPr>
          <p:cNvPr id="7" name="object 7"/>
          <p:cNvSpPr/>
          <p:nvPr/>
        </p:nvSpPr>
        <p:spPr>
          <a:xfrm>
            <a:off x="204787" y="881125"/>
            <a:ext cx="9428480" cy="1704975"/>
          </a:xfrm>
          <a:custGeom>
            <a:avLst/>
            <a:gdLst/>
            <a:ahLst/>
            <a:cxnLst/>
            <a:rect l="l" t="t" r="r" b="b"/>
            <a:pathLst>
              <a:path w="9428480" h="1704975">
                <a:moveTo>
                  <a:pt x="0" y="0"/>
                </a:moveTo>
                <a:lnTo>
                  <a:pt x="9428289" y="0"/>
                </a:lnTo>
              </a:path>
              <a:path w="9428480" h="1704975">
                <a:moveTo>
                  <a:pt x="0" y="1704975"/>
                </a:moveTo>
                <a:lnTo>
                  <a:pt x="9428289" y="1704975"/>
                </a:lnTo>
              </a:path>
            </a:pathLst>
          </a:custGeom>
          <a:ln w="9534">
            <a:solidFill>
              <a:srgbClr val="E7E6E6"/>
            </a:solidFill>
          </a:ln>
        </p:spPr>
        <p:txBody>
          <a:bodyPr wrap="square" lIns="0" tIns="0" rIns="0" bIns="0" rtlCol="0"/>
          <a:lstStyle/>
          <a:p>
            <a:endParaRPr/>
          </a:p>
        </p:txBody>
      </p:sp>
      <p:sp>
        <p:nvSpPr>
          <p:cNvPr id="8" name="object 8"/>
          <p:cNvSpPr txBox="1"/>
          <p:nvPr/>
        </p:nvSpPr>
        <p:spPr>
          <a:xfrm>
            <a:off x="606107" y="636206"/>
            <a:ext cx="1579880" cy="208915"/>
          </a:xfrm>
          <a:prstGeom prst="rect">
            <a:avLst/>
          </a:prstGeom>
        </p:spPr>
        <p:txBody>
          <a:bodyPr vert="horz" wrap="square" lIns="0" tIns="12700" rIns="0" bIns="0" rtlCol="0">
            <a:spAutoFit/>
          </a:bodyPr>
          <a:lstStyle/>
          <a:p>
            <a:pPr marL="12700">
              <a:lnSpc>
                <a:spcPct val="100000"/>
              </a:lnSpc>
              <a:spcBef>
                <a:spcPts val="100"/>
              </a:spcBef>
            </a:pPr>
            <a:r>
              <a:rPr sz="1200" spc="-130" dirty="0">
                <a:solidFill>
                  <a:srgbClr val="D0CECE"/>
                </a:solidFill>
                <a:latin typeface="Arial Black"/>
                <a:cs typeface="Arial Black"/>
              </a:rPr>
              <a:t>CO </a:t>
            </a:r>
            <a:r>
              <a:rPr sz="1200" spc="-140" dirty="0">
                <a:solidFill>
                  <a:srgbClr val="D0CECE"/>
                </a:solidFill>
                <a:latin typeface="Arial Black"/>
                <a:cs typeface="Arial Black"/>
              </a:rPr>
              <a:t>NEW </a:t>
            </a:r>
            <a:r>
              <a:rPr sz="1200" spc="-150" dirty="0">
                <a:solidFill>
                  <a:srgbClr val="D0CECE"/>
                </a:solidFill>
                <a:latin typeface="Arial Black"/>
                <a:cs typeface="Arial Black"/>
              </a:rPr>
              <a:t>VISION</a:t>
            </a:r>
            <a:r>
              <a:rPr sz="1200" spc="-175" dirty="0">
                <a:solidFill>
                  <a:srgbClr val="D0CECE"/>
                </a:solidFill>
                <a:latin typeface="Arial Black"/>
                <a:cs typeface="Arial Black"/>
              </a:rPr>
              <a:t> </a:t>
            </a:r>
            <a:r>
              <a:rPr sz="1200" spc="-135" dirty="0">
                <a:solidFill>
                  <a:srgbClr val="D0CECE"/>
                </a:solidFill>
                <a:latin typeface="Arial Black"/>
                <a:cs typeface="Arial Black"/>
              </a:rPr>
              <a:t>2020</a:t>
            </a:r>
            <a:endParaRPr sz="1200">
              <a:latin typeface="Arial Black"/>
              <a:cs typeface="Arial Black"/>
            </a:endParaRPr>
          </a:p>
        </p:txBody>
      </p:sp>
      <p:pic>
        <p:nvPicPr>
          <p:cNvPr id="18" name="Imagem 18" descr="Texto&#10;&#10;Descrição gerada automaticamente">
            <a:extLst>
              <a:ext uri="{FF2B5EF4-FFF2-40B4-BE49-F238E27FC236}">
                <a16:creationId xmlns:a16="http://schemas.microsoft.com/office/drawing/2014/main" id="{5B6F0132-0725-409F-9715-D154C15802DA}"/>
              </a:ext>
            </a:extLst>
          </p:cNvPr>
          <p:cNvPicPr>
            <a:picLocks noChangeAspect="1"/>
          </p:cNvPicPr>
          <p:nvPr/>
        </p:nvPicPr>
        <p:blipFill>
          <a:blip r:embed="rId3"/>
          <a:stretch>
            <a:fillRect/>
          </a:stretch>
        </p:blipFill>
        <p:spPr>
          <a:xfrm>
            <a:off x="5626768" y="3086410"/>
            <a:ext cx="11897226" cy="2880942"/>
          </a:xfrm>
          <a:prstGeom prst="rect">
            <a:avLst/>
          </a:prstGeom>
        </p:spPr>
      </p:pic>
      <p:grpSp>
        <p:nvGrpSpPr>
          <p:cNvPr id="9" name="object 9"/>
          <p:cNvGrpSpPr/>
          <p:nvPr/>
        </p:nvGrpSpPr>
        <p:grpSpPr>
          <a:xfrm>
            <a:off x="219075" y="2905124"/>
            <a:ext cx="9539351" cy="3348038"/>
            <a:chOff x="219075" y="2905124"/>
            <a:chExt cx="9539351" cy="3348038"/>
          </a:xfrm>
        </p:grpSpPr>
        <p:sp>
          <p:nvSpPr>
            <p:cNvPr id="10" name="object 10"/>
            <p:cNvSpPr/>
            <p:nvPr/>
          </p:nvSpPr>
          <p:spPr>
            <a:xfrm>
              <a:off x="266700" y="2905124"/>
              <a:ext cx="2305050" cy="438150"/>
            </a:xfrm>
            <a:custGeom>
              <a:avLst/>
              <a:gdLst/>
              <a:ahLst/>
              <a:cxnLst/>
              <a:rect l="l" t="t" r="r" b="b"/>
              <a:pathLst>
                <a:path w="2305050" h="438150">
                  <a:moveTo>
                    <a:pt x="95250" y="352425"/>
                  </a:moveTo>
                  <a:lnTo>
                    <a:pt x="0" y="352425"/>
                  </a:lnTo>
                  <a:lnTo>
                    <a:pt x="0" y="438150"/>
                  </a:lnTo>
                  <a:lnTo>
                    <a:pt x="95250" y="438150"/>
                  </a:lnTo>
                  <a:lnTo>
                    <a:pt x="95250" y="352425"/>
                  </a:lnTo>
                  <a:close/>
                </a:path>
                <a:path w="2305050" h="438150">
                  <a:moveTo>
                    <a:pt x="2305050" y="0"/>
                  </a:moveTo>
                  <a:lnTo>
                    <a:pt x="2209800" y="0"/>
                  </a:lnTo>
                  <a:lnTo>
                    <a:pt x="2209800" y="95250"/>
                  </a:lnTo>
                  <a:lnTo>
                    <a:pt x="2305050" y="95250"/>
                  </a:lnTo>
                  <a:lnTo>
                    <a:pt x="2305050" y="0"/>
                  </a:lnTo>
                  <a:close/>
                </a:path>
              </a:pathLst>
            </a:custGeom>
            <a:solidFill>
              <a:srgbClr val="001F5F"/>
            </a:solidFill>
          </p:spPr>
          <p:txBody>
            <a:bodyPr wrap="square" lIns="0" tIns="0" rIns="0" bIns="0" rtlCol="0"/>
            <a:lstStyle/>
            <a:p>
              <a:endParaRPr/>
            </a:p>
          </p:txBody>
        </p:sp>
        <p:sp>
          <p:nvSpPr>
            <p:cNvPr id="13" name="object 13"/>
            <p:cNvSpPr/>
            <p:nvPr/>
          </p:nvSpPr>
          <p:spPr>
            <a:xfrm>
              <a:off x="319087" y="5062537"/>
              <a:ext cx="3048000" cy="1190625"/>
            </a:xfrm>
            <a:custGeom>
              <a:avLst/>
              <a:gdLst/>
              <a:ahLst/>
              <a:cxnLst/>
              <a:rect l="l" t="t" r="r" b="b"/>
              <a:pathLst>
                <a:path w="3048000" h="1190625">
                  <a:moveTo>
                    <a:pt x="3048000" y="0"/>
                  </a:moveTo>
                  <a:lnTo>
                    <a:pt x="0" y="0"/>
                  </a:lnTo>
                  <a:lnTo>
                    <a:pt x="0" y="1190625"/>
                  </a:lnTo>
                  <a:lnTo>
                    <a:pt x="3048000" y="1190625"/>
                  </a:lnTo>
                  <a:lnTo>
                    <a:pt x="3048000" y="0"/>
                  </a:lnTo>
                  <a:close/>
                </a:path>
              </a:pathLst>
            </a:custGeom>
            <a:solidFill>
              <a:srgbClr val="FFFFFF"/>
            </a:solidFill>
          </p:spPr>
          <p:txBody>
            <a:bodyPr wrap="square" lIns="0" tIns="0" rIns="0" bIns="0" rtlCol="0"/>
            <a:lstStyle/>
            <a:p>
              <a:endParaRPr/>
            </a:p>
          </p:txBody>
        </p:sp>
        <p:sp>
          <p:nvSpPr>
            <p:cNvPr id="14" name="object 14"/>
            <p:cNvSpPr/>
            <p:nvPr/>
          </p:nvSpPr>
          <p:spPr>
            <a:xfrm>
              <a:off x="319087" y="5062537"/>
              <a:ext cx="3048000" cy="1190625"/>
            </a:xfrm>
            <a:custGeom>
              <a:avLst/>
              <a:gdLst/>
              <a:ahLst/>
              <a:cxnLst/>
              <a:rect l="l" t="t" r="r" b="b"/>
              <a:pathLst>
                <a:path w="3048000" h="1190625">
                  <a:moveTo>
                    <a:pt x="0" y="1190625"/>
                  </a:moveTo>
                  <a:lnTo>
                    <a:pt x="3048000" y="1190625"/>
                  </a:lnTo>
                  <a:lnTo>
                    <a:pt x="3048000" y="0"/>
                  </a:lnTo>
                  <a:lnTo>
                    <a:pt x="0" y="0"/>
                  </a:lnTo>
                  <a:lnTo>
                    <a:pt x="0" y="1190625"/>
                  </a:lnTo>
                  <a:close/>
                </a:path>
              </a:pathLst>
            </a:custGeom>
            <a:ln w="9534">
              <a:solidFill>
                <a:srgbClr val="FFFFFF"/>
              </a:solidFill>
            </a:ln>
          </p:spPr>
          <p:txBody>
            <a:bodyPr wrap="square" lIns="0" tIns="0" rIns="0" bIns="0" rtlCol="0"/>
            <a:lstStyle/>
            <a:p>
              <a:endParaRPr/>
            </a:p>
          </p:txBody>
        </p:sp>
        <p:sp>
          <p:nvSpPr>
            <p:cNvPr id="15" name="object 15"/>
            <p:cNvSpPr/>
            <p:nvPr/>
          </p:nvSpPr>
          <p:spPr>
            <a:xfrm>
              <a:off x="219075" y="5133975"/>
              <a:ext cx="95250" cy="95250"/>
            </a:xfrm>
            <a:custGeom>
              <a:avLst/>
              <a:gdLst/>
              <a:ahLst/>
              <a:cxnLst/>
              <a:rect l="l" t="t" r="r" b="b"/>
              <a:pathLst>
                <a:path w="95250" h="95250">
                  <a:moveTo>
                    <a:pt x="95250" y="0"/>
                  </a:moveTo>
                  <a:lnTo>
                    <a:pt x="0" y="0"/>
                  </a:lnTo>
                  <a:lnTo>
                    <a:pt x="0" y="95250"/>
                  </a:lnTo>
                  <a:lnTo>
                    <a:pt x="95250" y="95250"/>
                  </a:lnTo>
                  <a:lnTo>
                    <a:pt x="95250" y="0"/>
                  </a:lnTo>
                  <a:close/>
                </a:path>
              </a:pathLst>
            </a:custGeom>
            <a:solidFill>
              <a:srgbClr val="001F5F"/>
            </a:solidFill>
          </p:spPr>
          <p:txBody>
            <a:bodyPr wrap="square" lIns="0" tIns="0" rIns="0" bIns="0" rtlCol="0"/>
            <a:lstStyle/>
            <a:p>
              <a:endParaRPr/>
            </a:p>
          </p:txBody>
        </p:sp>
        <p:sp>
          <p:nvSpPr>
            <p:cNvPr id="12" name="object 12"/>
            <p:cNvSpPr/>
            <p:nvPr/>
          </p:nvSpPr>
          <p:spPr>
            <a:xfrm>
              <a:off x="5624576" y="3086350"/>
              <a:ext cx="4133850" cy="713373"/>
            </a:xfrm>
            <a:custGeom>
              <a:avLst/>
              <a:gdLst/>
              <a:ahLst/>
              <a:cxnLst/>
              <a:rect l="l" t="t" r="r" b="b"/>
              <a:pathLst>
                <a:path w="6229350" h="923925">
                  <a:moveTo>
                    <a:pt x="0" y="923925"/>
                  </a:moveTo>
                  <a:lnTo>
                    <a:pt x="6229350" y="923925"/>
                  </a:lnTo>
                  <a:lnTo>
                    <a:pt x="6229350" y="0"/>
                  </a:lnTo>
                  <a:lnTo>
                    <a:pt x="0" y="0"/>
                  </a:lnTo>
                  <a:lnTo>
                    <a:pt x="0" y="923925"/>
                  </a:lnTo>
                  <a:close/>
                </a:path>
              </a:pathLst>
            </a:custGeom>
            <a:ln w="28575">
              <a:solidFill>
                <a:srgbClr val="FF0000"/>
              </a:solidFill>
            </a:ln>
          </p:spPr>
          <p:txBody>
            <a:bodyPr wrap="square" lIns="0" tIns="0" rIns="0" bIns="0" rtlCol="0"/>
            <a:lstStyle/>
            <a:p>
              <a:endParaRPr/>
            </a:p>
          </p:txBody>
        </p:sp>
      </p:grpSp>
      <p:sp>
        <p:nvSpPr>
          <p:cNvPr id="16" name="object 16"/>
          <p:cNvSpPr txBox="1"/>
          <p:nvPr/>
        </p:nvSpPr>
        <p:spPr>
          <a:xfrm>
            <a:off x="532765" y="2767302"/>
            <a:ext cx="5020359" cy="4218334"/>
          </a:xfrm>
          <a:prstGeom prst="rect">
            <a:avLst/>
          </a:prstGeom>
        </p:spPr>
        <p:txBody>
          <a:bodyPr vert="horz" wrap="square" lIns="0" tIns="95250" rIns="0" bIns="0" rtlCol="0" anchor="t">
            <a:spAutoFit/>
          </a:bodyPr>
          <a:lstStyle/>
          <a:p>
            <a:pPr marL="2270125">
              <a:lnSpc>
                <a:spcPct val="100000"/>
              </a:lnSpc>
              <a:spcBef>
                <a:spcPts val="750"/>
              </a:spcBef>
            </a:pPr>
            <a:r>
              <a:rPr sz="1400" spc="-130" dirty="0">
                <a:solidFill>
                  <a:srgbClr val="AEABAB"/>
                </a:solidFill>
                <a:latin typeface="Arial Black"/>
                <a:cs typeface="Arial Black"/>
              </a:rPr>
              <a:t>Documentation </a:t>
            </a:r>
            <a:r>
              <a:rPr sz="1400" spc="-135" dirty="0">
                <a:solidFill>
                  <a:srgbClr val="AEABAB"/>
                </a:solidFill>
                <a:latin typeface="Arial Black"/>
                <a:cs typeface="Arial Black"/>
              </a:rPr>
              <a:t>related </a:t>
            </a:r>
            <a:r>
              <a:rPr sz="1400" spc="-90" dirty="0">
                <a:solidFill>
                  <a:srgbClr val="AEABAB"/>
                </a:solidFill>
                <a:latin typeface="Arial Black"/>
                <a:cs typeface="Arial Black"/>
              </a:rPr>
              <a:t>to </a:t>
            </a:r>
            <a:r>
              <a:rPr sz="1400" spc="-135" dirty="0">
                <a:solidFill>
                  <a:srgbClr val="AEABAB"/>
                </a:solidFill>
                <a:latin typeface="Arial Black"/>
                <a:cs typeface="Arial Black"/>
              </a:rPr>
              <a:t>this sprint (Sprint </a:t>
            </a:r>
            <a:r>
              <a:rPr lang="en-US" sz="1400" spc="-135" dirty="0">
                <a:solidFill>
                  <a:srgbClr val="AEABAB"/>
                </a:solidFill>
                <a:latin typeface="Arial Black"/>
                <a:cs typeface="Arial Black"/>
              </a:rPr>
              <a:t>4</a:t>
            </a:r>
            <a:r>
              <a:rPr sz="1400" spc="-150" dirty="0">
                <a:solidFill>
                  <a:srgbClr val="AEABAB"/>
                </a:solidFill>
                <a:latin typeface="Arial Black"/>
                <a:cs typeface="Arial Black"/>
              </a:rPr>
              <a:t>) </a:t>
            </a:r>
            <a:r>
              <a:rPr sz="1400" spc="-114" dirty="0">
                <a:solidFill>
                  <a:srgbClr val="AEABAB"/>
                </a:solidFill>
                <a:latin typeface="Arial Black"/>
                <a:cs typeface="Arial Black"/>
              </a:rPr>
              <a:t>on</a:t>
            </a:r>
            <a:r>
              <a:rPr sz="1400" spc="105" dirty="0">
                <a:solidFill>
                  <a:srgbClr val="AEABAB"/>
                </a:solidFill>
                <a:latin typeface="Arial Black"/>
                <a:cs typeface="Arial Black"/>
              </a:rPr>
              <a:t> </a:t>
            </a:r>
            <a:r>
              <a:rPr lang="en-US" sz="1400" spc="-125" dirty="0">
                <a:solidFill>
                  <a:srgbClr val="AEABAB"/>
                </a:solidFill>
                <a:latin typeface="Arial Black"/>
                <a:cs typeface="Arial Black"/>
              </a:rPr>
              <a:t>GitHub</a:t>
            </a:r>
          </a:p>
          <a:p>
            <a:pPr marL="52705">
              <a:lnSpc>
                <a:spcPct val="100000"/>
              </a:lnSpc>
              <a:spcBef>
                <a:spcPts val="1065"/>
              </a:spcBef>
            </a:pPr>
            <a:r>
              <a:rPr sz="2400" b="1" spc="-20" dirty="0">
                <a:solidFill>
                  <a:srgbClr val="001F5F"/>
                </a:solidFill>
                <a:latin typeface="Arial"/>
                <a:cs typeface="Arial"/>
              </a:rPr>
              <a:t>Sprint</a:t>
            </a:r>
            <a:r>
              <a:rPr sz="2400" b="1" spc="200" dirty="0">
                <a:solidFill>
                  <a:srgbClr val="001F5F"/>
                </a:solidFill>
                <a:latin typeface="Arial"/>
                <a:cs typeface="Arial"/>
              </a:rPr>
              <a:t> </a:t>
            </a:r>
            <a:r>
              <a:rPr sz="2400" b="1" spc="-35" dirty="0">
                <a:solidFill>
                  <a:srgbClr val="001F5F"/>
                </a:solidFill>
                <a:latin typeface="Arial"/>
                <a:cs typeface="Arial"/>
              </a:rPr>
              <a:t>goal:</a:t>
            </a:r>
            <a:endParaRPr sz="2400">
              <a:latin typeface="Arial"/>
              <a:cs typeface="Arial"/>
            </a:endParaRPr>
          </a:p>
          <a:p>
            <a:r>
              <a:rPr lang="en-US" sz="1400" spc="-135" dirty="0">
                <a:latin typeface="Arial Black"/>
                <a:ea typeface="+mn-lt"/>
                <a:cs typeface="+mn-lt"/>
              </a:rPr>
              <a:t>The goal of this sprint was to finally implement the last layer of the project which is the</a:t>
            </a:r>
            <a:endParaRPr lang="en-US" spc="-135">
              <a:latin typeface="Arial Black"/>
              <a:ea typeface="+mn-lt"/>
              <a:cs typeface="+mn-lt"/>
            </a:endParaRPr>
          </a:p>
          <a:p>
            <a:r>
              <a:rPr lang="en-US" sz="1400" spc="-135" dirty="0">
                <a:latin typeface="Arial Black"/>
                <a:ea typeface="+mn-lt"/>
                <a:cs typeface="+mn-lt"/>
              </a:rPr>
              <a:t>graphical representation to the final users. </a:t>
            </a:r>
            <a:br>
              <a:rPr lang="en-US" sz="1400" spc="-135" dirty="0">
                <a:latin typeface="Arial Black"/>
                <a:ea typeface="+mn-lt"/>
                <a:cs typeface="+mn-lt"/>
              </a:rPr>
            </a:br>
            <a:r>
              <a:rPr lang="en-US" sz="1400" spc="-135" dirty="0">
                <a:latin typeface="Arial Black"/>
                <a:ea typeface="+mn-lt"/>
                <a:cs typeface="+mn-lt"/>
              </a:rPr>
              <a:t>Design an easy to read screen with information is</a:t>
            </a:r>
            <a:endParaRPr>
              <a:latin typeface="Arial Black"/>
            </a:endParaRPr>
          </a:p>
          <a:p>
            <a:r>
              <a:rPr lang="en-US" sz="1400" spc="-135" dirty="0">
                <a:latin typeface="Arial Black"/>
                <a:ea typeface="+mn-lt"/>
                <a:cs typeface="+mn-lt"/>
              </a:rPr>
              <a:t>also in the priorities, for the LED segment bar we are considering it to reflect the actual state</a:t>
            </a:r>
            <a:endParaRPr lang="en-US">
              <a:latin typeface="Arial Black"/>
            </a:endParaRPr>
          </a:p>
          <a:p>
            <a:r>
              <a:rPr lang="en-US" sz="1400" spc="-135" dirty="0">
                <a:latin typeface="Arial Black"/>
                <a:ea typeface="+mn-lt"/>
                <a:cs typeface="+mn-lt"/>
              </a:rPr>
              <a:t>of measurements made by the distance sensor</a:t>
            </a:r>
            <a:endParaRPr dirty="0">
              <a:latin typeface="Arial Black"/>
            </a:endParaRPr>
          </a:p>
          <a:p>
            <a:pPr marL="52705" marR="2769235">
              <a:lnSpc>
                <a:spcPct val="99800"/>
              </a:lnSpc>
              <a:spcBef>
                <a:spcPts val="75"/>
              </a:spcBef>
            </a:pPr>
            <a:endParaRPr sz="1400" spc="-135" dirty="0">
              <a:solidFill>
                <a:srgbClr val="AEABAB"/>
              </a:solidFill>
              <a:latin typeface="Arial Black"/>
              <a:cs typeface="Arial Black"/>
            </a:endParaRPr>
          </a:p>
          <a:p>
            <a:pPr>
              <a:lnSpc>
                <a:spcPct val="100000"/>
              </a:lnSpc>
              <a:spcBef>
                <a:spcPts val="55"/>
              </a:spcBef>
            </a:pPr>
            <a:endParaRPr sz="1250">
              <a:latin typeface="Arial Black"/>
              <a:cs typeface="Arial Black"/>
            </a:endParaRPr>
          </a:p>
          <a:p>
            <a:pPr marL="12700">
              <a:lnSpc>
                <a:spcPct val="100000"/>
              </a:lnSpc>
            </a:pPr>
            <a:r>
              <a:rPr sz="2400" b="1" spc="-15" dirty="0">
                <a:solidFill>
                  <a:srgbClr val="001F5F"/>
                </a:solidFill>
                <a:latin typeface="Arial"/>
                <a:cs typeface="Arial"/>
              </a:rPr>
              <a:t>Problems</a:t>
            </a:r>
            <a:r>
              <a:rPr sz="2400" b="1" spc="15" dirty="0">
                <a:solidFill>
                  <a:srgbClr val="001F5F"/>
                </a:solidFill>
                <a:latin typeface="Arial"/>
                <a:cs typeface="Arial"/>
              </a:rPr>
              <a:t> </a:t>
            </a:r>
            <a:r>
              <a:rPr sz="2400" b="1" spc="-40" dirty="0">
                <a:solidFill>
                  <a:srgbClr val="001F5F"/>
                </a:solidFill>
                <a:latin typeface="Arial"/>
                <a:cs typeface="Arial"/>
              </a:rPr>
              <a:t>faced:</a:t>
            </a:r>
            <a:endParaRPr sz="2400">
              <a:latin typeface="Arial"/>
              <a:cs typeface="Arial"/>
            </a:endParaRPr>
          </a:p>
          <a:p>
            <a:pPr>
              <a:buFont typeface="Arial"/>
              <a:buChar char="•"/>
              <a:tabLst>
                <a:tab pos="146685" algn="l"/>
              </a:tabLst>
            </a:pPr>
            <a:r>
              <a:rPr lang="en-US" sz="1400" spc="-135" dirty="0">
                <a:latin typeface="Arial Black"/>
                <a:ea typeface="+mn-lt"/>
                <a:cs typeface="+mn-lt"/>
              </a:rPr>
              <a:t>- Difficulties in programming in </a:t>
            </a:r>
            <a:r>
              <a:rPr lang="en-US" sz="1400" spc="-135" dirty="0" err="1">
                <a:latin typeface="Arial Black"/>
                <a:ea typeface="+mn-lt"/>
                <a:cs typeface="+mn-lt"/>
              </a:rPr>
              <a:t>ChibiOS</a:t>
            </a:r>
            <a:r>
              <a:rPr lang="en-US" sz="1400" spc="-135" dirty="0">
                <a:latin typeface="Arial Black"/>
                <a:ea typeface="+mn-lt"/>
                <a:cs typeface="+mn-lt"/>
              </a:rPr>
              <a:t>, sometimes the program would just ignore all the thread sleeps</a:t>
            </a:r>
            <a:endParaRPr lang="en-US" sz="1400" dirty="0">
              <a:solidFill>
                <a:srgbClr val="000000"/>
              </a:solidFill>
              <a:latin typeface="Arial Black"/>
              <a:cs typeface="Arial Black"/>
            </a:endParaRPr>
          </a:p>
          <a:p>
            <a:pPr>
              <a:buFont typeface="Arial"/>
              <a:buChar char="•"/>
              <a:tabLst>
                <a:tab pos="146685" algn="l"/>
              </a:tabLst>
            </a:pPr>
            <a:r>
              <a:rPr lang="en-US" sz="1400" spc="-135" dirty="0">
                <a:latin typeface="Arial Black"/>
                <a:ea typeface="+mn-lt"/>
                <a:cs typeface="+mn-lt"/>
              </a:rPr>
              <a:t>- Hard to figure it out how to communicate with the PCF8574</a:t>
            </a:r>
            <a:endParaRPr lang="en-US" dirty="0">
              <a:latin typeface="Arial Black"/>
            </a:endParaRPr>
          </a:p>
          <a:p>
            <a:pPr marL="146050" indent="-133985">
              <a:lnSpc>
                <a:spcPts val="1664"/>
              </a:lnSpc>
              <a:spcBef>
                <a:spcPts val="75"/>
              </a:spcBef>
              <a:buChar char="-"/>
              <a:tabLst>
                <a:tab pos="146685" algn="l"/>
              </a:tabLst>
            </a:pPr>
            <a:endParaRPr sz="1400" spc="-135" dirty="0">
              <a:solidFill>
                <a:srgbClr val="AEABAB"/>
              </a:solidFill>
              <a:latin typeface="Arial Black"/>
              <a:cs typeface="Arial Black"/>
            </a:endParaRPr>
          </a:p>
        </p:txBody>
      </p:sp>
      <p:sp>
        <p:nvSpPr>
          <p:cNvPr id="20" name="object 12">
            <a:extLst>
              <a:ext uri="{FF2B5EF4-FFF2-40B4-BE49-F238E27FC236}">
                <a16:creationId xmlns:a16="http://schemas.microsoft.com/office/drawing/2014/main" id="{971D9B88-6C58-4C20-AAB9-6BE8A7841D4E}"/>
              </a:ext>
            </a:extLst>
          </p:cNvPr>
          <p:cNvSpPr/>
          <p:nvPr/>
        </p:nvSpPr>
        <p:spPr>
          <a:xfrm>
            <a:off x="5556397" y="5604960"/>
            <a:ext cx="4284244" cy="362452"/>
          </a:xfrm>
          <a:custGeom>
            <a:avLst/>
            <a:gdLst/>
            <a:ahLst/>
            <a:cxnLst/>
            <a:rect l="l" t="t" r="r" b="b"/>
            <a:pathLst>
              <a:path w="6229350" h="923925">
                <a:moveTo>
                  <a:pt x="0" y="923925"/>
                </a:moveTo>
                <a:lnTo>
                  <a:pt x="6229350" y="923925"/>
                </a:lnTo>
                <a:lnTo>
                  <a:pt x="6229350" y="0"/>
                </a:lnTo>
                <a:lnTo>
                  <a:pt x="0" y="0"/>
                </a:lnTo>
                <a:lnTo>
                  <a:pt x="0" y="923925"/>
                </a:lnTo>
                <a:close/>
              </a:path>
            </a:pathLst>
          </a:custGeom>
          <a:ln w="28575">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91767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86575" y="0"/>
            <a:ext cx="5305425" cy="68579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59869" y="206311"/>
            <a:ext cx="370840" cy="197490"/>
          </a:xfrm>
          <a:prstGeom prst="rect">
            <a:avLst/>
          </a:prstGeom>
        </p:spPr>
        <p:txBody>
          <a:bodyPr vert="horz" wrap="square" lIns="0" tIns="12700" rIns="0" bIns="0" rtlCol="0">
            <a:spAutoFit/>
          </a:bodyPr>
          <a:lstStyle/>
          <a:p>
            <a:pPr>
              <a:lnSpc>
                <a:spcPct val="100000"/>
              </a:lnSpc>
              <a:spcBef>
                <a:spcPts val="100"/>
              </a:spcBef>
            </a:pPr>
            <a:r>
              <a:rPr sz="1200" spc="-204" dirty="0">
                <a:solidFill>
                  <a:srgbClr val="FFFFFF"/>
                </a:solidFill>
                <a:latin typeface="LG Smart UI Bold" panose="020B0800000101010101" pitchFamily="50" charset="-127"/>
                <a:cs typeface="Arial Black"/>
              </a:rPr>
              <a:t>L</a:t>
            </a:r>
            <a:r>
              <a:rPr sz="1200" spc="-55" dirty="0">
                <a:solidFill>
                  <a:srgbClr val="FFFFFF"/>
                </a:solidFill>
                <a:latin typeface="LG Smart UI Bold" panose="020B0800000101010101" pitchFamily="50" charset="-127"/>
                <a:cs typeface="Arial Black"/>
              </a:rPr>
              <a:t>og</a:t>
            </a:r>
            <a:r>
              <a:rPr sz="1200" spc="-80" dirty="0">
                <a:solidFill>
                  <a:srgbClr val="FFFFFF"/>
                </a:solidFill>
                <a:latin typeface="LG Smart UI Bold" panose="020B0800000101010101" pitchFamily="50" charset="-127"/>
                <a:cs typeface="Arial Black"/>
              </a:rPr>
              <a:t>o</a:t>
            </a:r>
            <a:endParaRPr sz="1200" dirty="0">
              <a:latin typeface="LG Smart UI Bold" panose="020B0800000101010101" pitchFamily="50" charset="-127"/>
              <a:cs typeface="Arial Black"/>
            </a:endParaRPr>
          </a:p>
        </p:txBody>
      </p:sp>
      <p:sp>
        <p:nvSpPr>
          <p:cNvPr id="4" name="object 4"/>
          <p:cNvSpPr/>
          <p:nvPr/>
        </p:nvSpPr>
        <p:spPr>
          <a:xfrm>
            <a:off x="6905625" y="0"/>
            <a:ext cx="5286375" cy="6858000"/>
          </a:xfrm>
          <a:custGeom>
            <a:avLst/>
            <a:gdLst/>
            <a:ahLst/>
            <a:cxnLst/>
            <a:rect l="l" t="t" r="r" b="b"/>
            <a:pathLst>
              <a:path w="5286375" h="6858000">
                <a:moveTo>
                  <a:pt x="5286375" y="0"/>
                </a:moveTo>
                <a:lnTo>
                  <a:pt x="0" y="0"/>
                </a:lnTo>
                <a:lnTo>
                  <a:pt x="0" y="6857998"/>
                </a:lnTo>
                <a:lnTo>
                  <a:pt x="5286375" y="6857999"/>
                </a:lnTo>
                <a:lnTo>
                  <a:pt x="5286375" y="0"/>
                </a:lnTo>
                <a:close/>
              </a:path>
            </a:pathLst>
          </a:custGeom>
          <a:solidFill>
            <a:srgbClr val="001F39">
              <a:alpha val="43136"/>
            </a:srgbClr>
          </a:solidFill>
        </p:spPr>
        <p:txBody>
          <a:bodyPr wrap="square" lIns="0" tIns="0" rIns="0" bIns="0" rtlCol="0"/>
          <a:lstStyle/>
          <a:p>
            <a:endParaRPr/>
          </a:p>
        </p:txBody>
      </p:sp>
      <p:sp>
        <p:nvSpPr>
          <p:cNvPr id="5" name="object 5"/>
          <p:cNvSpPr txBox="1"/>
          <p:nvPr/>
        </p:nvSpPr>
        <p:spPr>
          <a:xfrm>
            <a:off x="606107" y="1005522"/>
            <a:ext cx="1345565" cy="1235075"/>
          </a:xfrm>
          <a:prstGeom prst="rect">
            <a:avLst/>
          </a:prstGeom>
        </p:spPr>
        <p:txBody>
          <a:bodyPr vert="horz" wrap="square" lIns="0" tIns="15875" rIns="0" bIns="0" rtlCol="0">
            <a:spAutoFit/>
          </a:bodyPr>
          <a:lstStyle/>
          <a:p>
            <a:pPr marL="82550">
              <a:lnSpc>
                <a:spcPct val="100000"/>
              </a:lnSpc>
              <a:spcBef>
                <a:spcPts val="125"/>
              </a:spcBef>
            </a:pPr>
            <a:r>
              <a:rPr sz="1550" spc="-180" dirty="0">
                <a:solidFill>
                  <a:srgbClr val="001F5F"/>
                </a:solidFill>
                <a:latin typeface="LG Smart UI Bold" panose="020B0800000101010101" pitchFamily="50" charset="-127"/>
                <a:cs typeface="Arial Black"/>
              </a:rPr>
              <a:t>UDL</a:t>
            </a:r>
            <a:endParaRPr sz="1550" dirty="0">
              <a:latin typeface="LG Smart UI Bold" panose="020B0800000101010101" pitchFamily="50" charset="-127"/>
              <a:cs typeface="Arial Black"/>
            </a:endParaRPr>
          </a:p>
          <a:p>
            <a:pPr marL="82550">
              <a:lnSpc>
                <a:spcPct val="100000"/>
              </a:lnSpc>
              <a:spcBef>
                <a:spcPts val="95"/>
              </a:spcBef>
            </a:pPr>
            <a:r>
              <a:rPr sz="1550" spc="-135" dirty="0">
                <a:solidFill>
                  <a:srgbClr val="001F5F"/>
                </a:solidFill>
                <a:latin typeface="LG Smart UI Bold" panose="020B0800000101010101" pitchFamily="50" charset="-127"/>
                <a:cs typeface="Arial Black"/>
              </a:rPr>
              <a:t>MINF</a:t>
            </a:r>
            <a:r>
              <a:rPr sz="1550" spc="85" dirty="0">
                <a:solidFill>
                  <a:srgbClr val="001F5F"/>
                </a:solidFill>
                <a:latin typeface="LG Smart UI Bold" panose="020B0800000101010101" pitchFamily="50" charset="-127"/>
                <a:cs typeface="Arial Black"/>
              </a:rPr>
              <a:t> </a:t>
            </a:r>
            <a:r>
              <a:rPr sz="1550" spc="-80" dirty="0">
                <a:solidFill>
                  <a:srgbClr val="001F5F"/>
                </a:solidFill>
                <a:latin typeface="LG Smart UI Bold" panose="020B0800000101010101" pitchFamily="50" charset="-127"/>
                <a:cs typeface="Arial Black"/>
              </a:rPr>
              <a:t>20-21</a:t>
            </a:r>
            <a:endParaRPr sz="1550" dirty="0">
              <a:latin typeface="LG Smart UI Bold" panose="020B0800000101010101" pitchFamily="50" charset="-127"/>
              <a:cs typeface="Arial Black"/>
            </a:endParaRPr>
          </a:p>
          <a:p>
            <a:pPr marL="12700">
              <a:lnSpc>
                <a:spcPct val="100000"/>
              </a:lnSpc>
              <a:spcBef>
                <a:spcPts val="395"/>
              </a:spcBef>
            </a:pPr>
            <a:r>
              <a:rPr sz="4400" b="1" spc="325" dirty="0">
                <a:solidFill>
                  <a:srgbClr val="001F5F"/>
                </a:solidFill>
                <a:latin typeface="Arial"/>
                <a:cs typeface="Arial"/>
              </a:rPr>
              <a:t>Q</a:t>
            </a:r>
            <a:r>
              <a:rPr sz="4400" b="1" spc="340" dirty="0">
                <a:solidFill>
                  <a:srgbClr val="001F5F"/>
                </a:solidFill>
                <a:latin typeface="Arial"/>
                <a:cs typeface="Arial"/>
              </a:rPr>
              <a:t>&amp;</a:t>
            </a:r>
            <a:r>
              <a:rPr sz="4400" b="1" spc="-60" dirty="0">
                <a:solidFill>
                  <a:srgbClr val="001F5F"/>
                </a:solidFill>
                <a:latin typeface="Arial"/>
                <a:cs typeface="Arial"/>
              </a:rPr>
              <a:t>A</a:t>
            </a:r>
            <a:endParaRPr sz="4400" dirty="0">
              <a:latin typeface="Arial"/>
              <a:cs typeface="Arial"/>
            </a:endParaRPr>
          </a:p>
        </p:txBody>
      </p:sp>
      <p:sp>
        <p:nvSpPr>
          <p:cNvPr id="6" name="object 6"/>
          <p:cNvSpPr txBox="1"/>
          <p:nvPr/>
        </p:nvSpPr>
        <p:spPr>
          <a:xfrm>
            <a:off x="4347209" y="3156584"/>
            <a:ext cx="2014220" cy="242570"/>
          </a:xfrm>
          <a:prstGeom prst="rect">
            <a:avLst/>
          </a:prstGeom>
        </p:spPr>
        <p:txBody>
          <a:bodyPr vert="horz" wrap="square" lIns="0" tIns="15875" rIns="0" bIns="0" rtlCol="0">
            <a:spAutoFit/>
          </a:bodyPr>
          <a:lstStyle/>
          <a:p>
            <a:pPr marL="12700">
              <a:lnSpc>
                <a:spcPct val="100000"/>
              </a:lnSpc>
              <a:spcBef>
                <a:spcPts val="125"/>
              </a:spcBef>
            </a:pPr>
            <a:r>
              <a:rPr sz="1400" b="1" spc="5" dirty="0">
                <a:solidFill>
                  <a:srgbClr val="001F5F"/>
                </a:solidFill>
                <a:latin typeface="Arial"/>
                <a:cs typeface="Arial"/>
              </a:rPr>
              <a:t>Thank you </a:t>
            </a:r>
            <a:r>
              <a:rPr sz="1400" b="1" spc="35" dirty="0">
                <a:solidFill>
                  <a:srgbClr val="001F5F"/>
                </a:solidFill>
                <a:latin typeface="Arial"/>
                <a:cs typeface="Arial"/>
              </a:rPr>
              <a:t>for</a:t>
            </a:r>
            <a:r>
              <a:rPr sz="1400" b="1" dirty="0">
                <a:solidFill>
                  <a:srgbClr val="001F5F"/>
                </a:solidFill>
                <a:latin typeface="Arial"/>
                <a:cs typeface="Arial"/>
              </a:rPr>
              <a:t> </a:t>
            </a:r>
            <a:r>
              <a:rPr sz="1400" b="1" spc="-5" dirty="0">
                <a:solidFill>
                  <a:srgbClr val="001F5F"/>
                </a:solidFill>
                <a:latin typeface="Arial"/>
                <a:cs typeface="Arial"/>
              </a:rPr>
              <a:t>listening</a:t>
            </a:r>
            <a:endParaRPr sz="1400">
              <a:latin typeface="Arial"/>
              <a:cs typeface="Arial"/>
            </a:endParaRPr>
          </a:p>
        </p:txBody>
      </p:sp>
      <p:sp>
        <p:nvSpPr>
          <p:cNvPr id="7" name="object 7"/>
          <p:cNvSpPr/>
          <p:nvPr/>
        </p:nvSpPr>
        <p:spPr>
          <a:xfrm>
            <a:off x="4763" y="3081401"/>
            <a:ext cx="6519545" cy="0"/>
          </a:xfrm>
          <a:custGeom>
            <a:avLst/>
            <a:gdLst/>
            <a:ahLst/>
            <a:cxnLst/>
            <a:rect l="l" t="t" r="r" b="b"/>
            <a:pathLst>
              <a:path w="6519545">
                <a:moveTo>
                  <a:pt x="0" y="0"/>
                </a:moveTo>
                <a:lnTo>
                  <a:pt x="6519353" y="0"/>
                </a:lnTo>
              </a:path>
            </a:pathLst>
          </a:custGeom>
          <a:ln w="9534">
            <a:solidFill>
              <a:srgbClr val="E7E6E6"/>
            </a:solidFill>
          </a:ln>
        </p:spPr>
        <p:txBody>
          <a:bodyPr wrap="square" lIns="0" tIns="0" rIns="0" bIns="0" rtlCol="0"/>
          <a:lstStyle/>
          <a:p>
            <a:endParaRPr/>
          </a:p>
        </p:txBody>
      </p:sp>
      <p:sp>
        <p:nvSpPr>
          <p:cNvPr id="8" name="object 8"/>
          <p:cNvSpPr txBox="1"/>
          <p:nvPr/>
        </p:nvSpPr>
        <p:spPr>
          <a:xfrm>
            <a:off x="9629775" y="1285875"/>
            <a:ext cx="2562225" cy="752770"/>
          </a:xfrm>
          <a:prstGeom prst="rect">
            <a:avLst/>
          </a:prstGeom>
          <a:solidFill>
            <a:srgbClr val="001F5F"/>
          </a:solidFill>
        </p:spPr>
        <p:txBody>
          <a:bodyPr vert="horz" wrap="square" lIns="0" tIns="143510" rIns="0" bIns="0" rtlCol="0">
            <a:spAutoFit/>
          </a:bodyPr>
          <a:lstStyle/>
          <a:p>
            <a:pPr marR="151765" algn="r">
              <a:lnSpc>
                <a:spcPct val="100000"/>
              </a:lnSpc>
              <a:spcBef>
                <a:spcPts val="1130"/>
              </a:spcBef>
            </a:pPr>
            <a:r>
              <a:rPr sz="3950" spc="-465" dirty="0">
                <a:solidFill>
                  <a:srgbClr val="FFFFFF"/>
                </a:solidFill>
                <a:latin typeface="LG Smart UI Bold" panose="020B0800000101010101" pitchFamily="50" charset="-127"/>
                <a:cs typeface="Arial Black"/>
              </a:rPr>
              <a:t>04</a:t>
            </a:r>
            <a:endParaRPr sz="3950" dirty="0">
              <a:latin typeface="LG Smart UI Bold" panose="020B0800000101010101" pitchFamily="50" charset="-127"/>
              <a:cs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256" y="0"/>
            <a:ext cx="1217295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629775" y="2386076"/>
            <a:ext cx="2562225" cy="858568"/>
          </a:xfrm>
          <a:prstGeom prst="rect">
            <a:avLst/>
          </a:prstGeom>
          <a:solidFill>
            <a:srgbClr val="001F5F"/>
          </a:solidFill>
        </p:spPr>
        <p:txBody>
          <a:bodyPr vert="horz" wrap="square" lIns="0" tIns="248285" rIns="0" bIns="0" rtlCol="0" anchor="t">
            <a:spAutoFit/>
          </a:bodyPr>
          <a:lstStyle/>
          <a:p>
            <a:pPr marR="252095" algn="r">
              <a:lnSpc>
                <a:spcPct val="100000"/>
              </a:lnSpc>
              <a:spcBef>
                <a:spcPts val="1955"/>
              </a:spcBef>
            </a:pPr>
            <a:r>
              <a:rPr lang="en-US" spc="-465" dirty="0">
                <a:ea typeface="LG Smart UI Bold"/>
              </a:rPr>
              <a:t>04</a:t>
            </a:r>
            <a:endParaRPr spc="-465" dirty="0"/>
          </a:p>
        </p:txBody>
      </p:sp>
      <p:sp>
        <p:nvSpPr>
          <p:cNvPr id="4" name="object 4"/>
          <p:cNvSpPr txBox="1"/>
          <p:nvPr/>
        </p:nvSpPr>
        <p:spPr>
          <a:xfrm>
            <a:off x="603118" y="2637155"/>
            <a:ext cx="3132904" cy="1233030"/>
          </a:xfrm>
          <a:prstGeom prst="rect">
            <a:avLst/>
          </a:prstGeom>
        </p:spPr>
        <p:txBody>
          <a:bodyPr vert="horz" wrap="square" lIns="0" tIns="52705" rIns="0" bIns="0" rtlCol="0" anchor="t">
            <a:spAutoFit/>
          </a:bodyPr>
          <a:lstStyle/>
          <a:p>
            <a:pPr marL="38100" marR="30480">
              <a:lnSpc>
                <a:spcPts val="4580"/>
              </a:lnSpc>
              <a:spcBef>
                <a:spcPts val="415"/>
              </a:spcBef>
              <a:tabLst>
                <a:tab pos="1763395" algn="l"/>
              </a:tabLst>
            </a:pPr>
            <a:r>
              <a:rPr sz="3950" spc="-440" dirty="0">
                <a:solidFill>
                  <a:srgbClr val="001F5F"/>
                </a:solidFill>
                <a:latin typeface="LG Smart UI Bold" panose="020B0800000101010101" pitchFamily="50" charset="-127"/>
                <a:cs typeface="Arial Black"/>
              </a:rPr>
              <a:t>Follow </a:t>
            </a:r>
            <a:r>
              <a:rPr lang="en-US" sz="3950" spc="-440" dirty="0">
                <a:solidFill>
                  <a:srgbClr val="001F5F"/>
                </a:solidFill>
                <a:latin typeface="LG Smart UI Bold" panose="020B0800000101010101" pitchFamily="50" charset="-127"/>
                <a:cs typeface="Arial Black"/>
              </a:rPr>
              <a:t>up on 3rd Sprint</a:t>
            </a:r>
            <a:endParaRPr lang="en-US" sz="3950" spc="-280" dirty="0">
              <a:solidFill>
                <a:srgbClr val="001F5F"/>
              </a:solidFill>
              <a:latin typeface="LG Smart UI Bold" panose="020B0800000101010101" pitchFamily="50" charset="-127"/>
              <a:cs typeface="Arial Black"/>
            </a:endParaRPr>
          </a:p>
        </p:txBody>
      </p:sp>
      <p:sp>
        <p:nvSpPr>
          <p:cNvPr id="5" name="object 5"/>
          <p:cNvSpPr/>
          <p:nvPr/>
        </p:nvSpPr>
        <p:spPr>
          <a:xfrm>
            <a:off x="204787" y="2386076"/>
            <a:ext cx="9428480" cy="1704975"/>
          </a:xfrm>
          <a:custGeom>
            <a:avLst/>
            <a:gdLst/>
            <a:ahLst/>
            <a:cxnLst/>
            <a:rect l="l" t="t" r="r" b="b"/>
            <a:pathLst>
              <a:path w="9428480" h="1704975">
                <a:moveTo>
                  <a:pt x="0" y="0"/>
                </a:moveTo>
                <a:lnTo>
                  <a:pt x="9428289" y="0"/>
                </a:lnTo>
              </a:path>
              <a:path w="9428480" h="1704975">
                <a:moveTo>
                  <a:pt x="0" y="1704975"/>
                </a:moveTo>
                <a:lnTo>
                  <a:pt x="9428289" y="1704975"/>
                </a:lnTo>
              </a:path>
            </a:pathLst>
          </a:custGeom>
          <a:ln w="9534">
            <a:solidFill>
              <a:srgbClr val="E7E6E6"/>
            </a:solidFill>
          </a:ln>
        </p:spPr>
        <p:txBody>
          <a:bodyPr wrap="square" lIns="0" tIns="0" rIns="0" bIns="0" rtlCol="0"/>
          <a:lstStyle/>
          <a:p>
            <a:endParaRPr/>
          </a:p>
        </p:txBody>
      </p:sp>
      <p:sp>
        <p:nvSpPr>
          <p:cNvPr id="6" name="object 6"/>
          <p:cNvSpPr txBox="1"/>
          <p:nvPr/>
        </p:nvSpPr>
        <p:spPr>
          <a:xfrm>
            <a:off x="606107" y="2142172"/>
            <a:ext cx="1579880" cy="197490"/>
          </a:xfrm>
          <a:prstGeom prst="rect">
            <a:avLst/>
          </a:prstGeom>
        </p:spPr>
        <p:txBody>
          <a:bodyPr vert="horz" wrap="square" lIns="0" tIns="12700" rIns="0" bIns="0" rtlCol="0">
            <a:spAutoFit/>
          </a:bodyPr>
          <a:lstStyle/>
          <a:p>
            <a:pPr marL="12700">
              <a:lnSpc>
                <a:spcPct val="100000"/>
              </a:lnSpc>
              <a:spcBef>
                <a:spcPts val="100"/>
              </a:spcBef>
            </a:pPr>
            <a:r>
              <a:rPr sz="1200" spc="-130" dirty="0">
                <a:solidFill>
                  <a:srgbClr val="D0CECE"/>
                </a:solidFill>
                <a:latin typeface="LG Smart UI Bold" panose="020B0800000101010101" pitchFamily="50" charset="-127"/>
                <a:cs typeface="Arial Black"/>
              </a:rPr>
              <a:t>CO </a:t>
            </a:r>
            <a:r>
              <a:rPr sz="1200" spc="-140" dirty="0">
                <a:solidFill>
                  <a:srgbClr val="D0CECE"/>
                </a:solidFill>
                <a:latin typeface="LG Smart UI Bold" panose="020B0800000101010101" pitchFamily="50" charset="-127"/>
                <a:cs typeface="Arial Black"/>
              </a:rPr>
              <a:t>NEW </a:t>
            </a:r>
            <a:r>
              <a:rPr sz="1200" spc="-150" dirty="0">
                <a:solidFill>
                  <a:srgbClr val="D0CECE"/>
                </a:solidFill>
                <a:latin typeface="LG Smart UI Bold" panose="020B0800000101010101" pitchFamily="50" charset="-127"/>
                <a:cs typeface="Arial Black"/>
              </a:rPr>
              <a:t>VISION</a:t>
            </a:r>
            <a:r>
              <a:rPr sz="1200" spc="-175" dirty="0">
                <a:solidFill>
                  <a:srgbClr val="D0CECE"/>
                </a:solidFill>
                <a:latin typeface="LG Smart UI Bold" panose="020B0800000101010101" pitchFamily="50" charset="-127"/>
                <a:cs typeface="Arial Black"/>
              </a:rPr>
              <a:t> </a:t>
            </a:r>
            <a:r>
              <a:rPr sz="1200" spc="-135" dirty="0">
                <a:solidFill>
                  <a:srgbClr val="D0CECE"/>
                </a:solidFill>
                <a:latin typeface="LG Smart UI Bold" panose="020B0800000101010101" pitchFamily="50" charset="-127"/>
                <a:cs typeface="Arial Black"/>
              </a:rPr>
              <a:t>2020</a:t>
            </a:r>
            <a:endParaRPr sz="1200" dirty="0">
              <a:latin typeface="LG Smart UI Bold" panose="020B0800000101010101" pitchFamily="50" charset="-127"/>
              <a:cs typeface="Arial Black"/>
            </a:endParaRPr>
          </a:p>
        </p:txBody>
      </p:sp>
      <p:sp>
        <p:nvSpPr>
          <p:cNvPr id="8" name="object 8"/>
          <p:cNvSpPr txBox="1"/>
          <p:nvPr/>
        </p:nvSpPr>
        <p:spPr>
          <a:xfrm>
            <a:off x="1004569" y="4636893"/>
            <a:ext cx="3572510" cy="1972334"/>
          </a:xfrm>
          <a:prstGeom prst="rect">
            <a:avLst/>
          </a:prstGeom>
        </p:spPr>
        <p:txBody>
          <a:bodyPr vert="horz" wrap="square" lIns="0" tIns="116839" rIns="0" bIns="0" rtlCol="0" anchor="t">
            <a:spAutoFit/>
          </a:bodyPr>
          <a:lstStyle/>
          <a:p>
            <a:pPr marL="12700">
              <a:spcBef>
                <a:spcPts val="919"/>
              </a:spcBef>
            </a:pPr>
            <a:r>
              <a:rPr lang="en-US" sz="1400" b="1" spc="5" dirty="0">
                <a:solidFill>
                  <a:schemeClr val="tx2">
                    <a:lumMod val="75000"/>
                  </a:schemeClr>
                </a:solidFill>
                <a:ea typeface="+mn-lt"/>
                <a:cs typeface="+mn-lt"/>
              </a:rPr>
              <a:t>→ How to -&gt; LCD Screen: Raspberry + LCD</a:t>
            </a:r>
            <a:endParaRPr lang="en-US" b="1">
              <a:solidFill>
                <a:schemeClr val="tx2">
                  <a:lumMod val="75000"/>
                </a:schemeClr>
              </a:solidFill>
              <a:cs typeface="Calibri"/>
            </a:endParaRPr>
          </a:p>
          <a:p>
            <a:pPr marL="12700">
              <a:spcBef>
                <a:spcPts val="919"/>
              </a:spcBef>
            </a:pPr>
            <a:r>
              <a:rPr lang="en-US" sz="1400" b="1" spc="5" dirty="0">
                <a:solidFill>
                  <a:schemeClr val="tx2">
                    <a:lumMod val="75000"/>
                  </a:schemeClr>
                </a:solidFill>
                <a:ea typeface="+mn-lt"/>
                <a:cs typeface="+mn-lt"/>
              </a:rPr>
              <a:t>→ </a:t>
            </a:r>
            <a:r>
              <a:rPr lang="en-US" sz="1400" b="1" spc="5" dirty="0" err="1">
                <a:solidFill>
                  <a:schemeClr val="tx2">
                    <a:lumMod val="75000"/>
                  </a:schemeClr>
                </a:solidFill>
                <a:ea typeface="+mn-lt"/>
                <a:cs typeface="+mn-lt"/>
              </a:rPr>
              <a:t>R.Pi</a:t>
            </a:r>
            <a:r>
              <a:rPr lang="en-US" sz="1400" b="1" spc="5" dirty="0">
                <a:solidFill>
                  <a:schemeClr val="tx2">
                    <a:lumMod val="75000"/>
                  </a:schemeClr>
                </a:solidFill>
                <a:ea typeface="+mn-lt"/>
                <a:cs typeface="+mn-lt"/>
              </a:rPr>
              <a:t> &lt;-&gt; Arduino interaction: Raspberry + Arduino + i2c protocol</a:t>
            </a:r>
            <a:endParaRPr lang="en-US" b="1">
              <a:solidFill>
                <a:schemeClr val="tx2">
                  <a:lumMod val="75000"/>
                </a:schemeClr>
              </a:solidFill>
              <a:ea typeface="+mn-lt"/>
              <a:cs typeface="+mn-lt"/>
            </a:endParaRPr>
          </a:p>
          <a:p>
            <a:pPr marL="12700">
              <a:spcBef>
                <a:spcPts val="919"/>
              </a:spcBef>
            </a:pPr>
            <a:r>
              <a:rPr lang="en-US" sz="1400" b="1" spc="5" dirty="0">
                <a:solidFill>
                  <a:schemeClr val="tx2">
                    <a:lumMod val="75000"/>
                  </a:schemeClr>
                </a:solidFill>
                <a:ea typeface="+mn-lt"/>
                <a:cs typeface="+mn-lt"/>
              </a:rPr>
              <a:t>→ How to -&gt; I2C protocol: i2c protocol behavior and connections</a:t>
            </a:r>
          </a:p>
          <a:p>
            <a:pPr marL="12700">
              <a:spcBef>
                <a:spcPts val="919"/>
              </a:spcBef>
            </a:pPr>
            <a:r>
              <a:rPr lang="en-US" sz="1400" b="1" spc="5" dirty="0">
                <a:solidFill>
                  <a:schemeClr val="tx2">
                    <a:lumMod val="75000"/>
                  </a:schemeClr>
                </a:solidFill>
                <a:ea typeface="+mn-lt"/>
                <a:cs typeface="+mn-lt"/>
              </a:rPr>
              <a:t>→ How to -&gt; PCF 8754: PCF connections with LED's + </a:t>
            </a:r>
            <a:r>
              <a:rPr lang="en-US" sz="1400" b="1" spc="5" dirty="0" err="1">
                <a:solidFill>
                  <a:schemeClr val="tx2">
                    <a:lumMod val="75000"/>
                  </a:schemeClr>
                </a:solidFill>
                <a:ea typeface="+mn-lt"/>
                <a:cs typeface="+mn-lt"/>
              </a:rPr>
              <a:t>ChibiOS</a:t>
            </a:r>
            <a:r>
              <a:rPr lang="en-US" sz="1400" b="1" spc="5" dirty="0">
                <a:solidFill>
                  <a:schemeClr val="tx2">
                    <a:lumMod val="75000"/>
                  </a:schemeClr>
                </a:solidFill>
                <a:ea typeface="+mn-lt"/>
                <a:cs typeface="+mn-lt"/>
              </a:rPr>
              <a:t> Code</a:t>
            </a:r>
            <a:endParaRPr lang="en-US" b="1" dirty="0">
              <a:solidFill>
                <a:schemeClr val="tx2">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iagram&#10;&#10;Description automatically generated">
            <a:extLst>
              <a:ext uri="{FF2B5EF4-FFF2-40B4-BE49-F238E27FC236}">
                <a16:creationId xmlns:a16="http://schemas.microsoft.com/office/drawing/2014/main" id="{525932C9-D693-408F-95D6-FE04B1E9AFF6}"/>
              </a:ext>
            </a:extLst>
          </p:cNvPr>
          <p:cNvPicPr>
            <a:picLocks noChangeAspect="1"/>
          </p:cNvPicPr>
          <p:nvPr/>
        </p:nvPicPr>
        <p:blipFill>
          <a:blip r:embed="rId2"/>
          <a:stretch>
            <a:fillRect/>
          </a:stretch>
        </p:blipFill>
        <p:spPr>
          <a:xfrm>
            <a:off x="174812" y="1382500"/>
            <a:ext cx="5757580" cy="4989467"/>
          </a:xfrm>
          <a:prstGeom prst="rect">
            <a:avLst/>
          </a:prstGeom>
        </p:spPr>
      </p:pic>
      <p:sp>
        <p:nvSpPr>
          <p:cNvPr id="4" name="TextBox 3">
            <a:extLst>
              <a:ext uri="{FF2B5EF4-FFF2-40B4-BE49-F238E27FC236}">
                <a16:creationId xmlns:a16="http://schemas.microsoft.com/office/drawing/2014/main" id="{2FF8988C-8756-4532-997B-25D87CE493DE}"/>
              </a:ext>
            </a:extLst>
          </p:cNvPr>
          <p:cNvSpPr txBox="1"/>
          <p:nvPr/>
        </p:nvSpPr>
        <p:spPr>
          <a:xfrm>
            <a:off x="1687606" y="64276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50000"/>
                  </a:schemeClr>
                </a:solidFill>
                <a:cs typeface="Calibri"/>
              </a:rPr>
              <a:t>Raspberry + LCD screen</a:t>
            </a:r>
            <a:endParaRPr lang="en-US" dirty="0">
              <a:solidFill>
                <a:schemeClr val="accent1">
                  <a:lumMod val="50000"/>
                </a:schemeClr>
              </a:solidFill>
              <a:cs typeface="Calibri"/>
            </a:endParaRPr>
          </a:p>
        </p:txBody>
      </p:sp>
      <p:pic>
        <p:nvPicPr>
          <p:cNvPr id="5" name="Picture 5" descr="A picture containing diagram&#10;&#10;Description automatically generated">
            <a:extLst>
              <a:ext uri="{FF2B5EF4-FFF2-40B4-BE49-F238E27FC236}">
                <a16:creationId xmlns:a16="http://schemas.microsoft.com/office/drawing/2014/main" id="{9EAE382E-0D71-45F1-AA63-BC69C0356814}"/>
              </a:ext>
            </a:extLst>
          </p:cNvPr>
          <p:cNvPicPr>
            <a:picLocks noChangeAspect="1"/>
          </p:cNvPicPr>
          <p:nvPr/>
        </p:nvPicPr>
        <p:blipFill>
          <a:blip r:embed="rId3"/>
          <a:stretch>
            <a:fillRect/>
          </a:stretch>
        </p:blipFill>
        <p:spPr>
          <a:xfrm>
            <a:off x="6147546" y="1912062"/>
            <a:ext cx="5936875" cy="4255314"/>
          </a:xfrm>
          <a:prstGeom prst="rect">
            <a:avLst/>
          </a:prstGeom>
        </p:spPr>
      </p:pic>
      <p:sp>
        <p:nvSpPr>
          <p:cNvPr id="6" name="TextBox 5">
            <a:extLst>
              <a:ext uri="{FF2B5EF4-FFF2-40B4-BE49-F238E27FC236}">
                <a16:creationId xmlns:a16="http://schemas.microsoft.com/office/drawing/2014/main" id="{4745DD80-4433-40BC-AE5D-D8A1BC44A9E4}"/>
              </a:ext>
            </a:extLst>
          </p:cNvPr>
          <p:cNvSpPr txBox="1"/>
          <p:nvPr/>
        </p:nvSpPr>
        <p:spPr>
          <a:xfrm>
            <a:off x="7682753" y="615875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50000"/>
                  </a:schemeClr>
                </a:solidFill>
                <a:cs typeface="Calibri"/>
              </a:rPr>
              <a:t>Raspberry + Arduino interaction</a:t>
            </a:r>
          </a:p>
        </p:txBody>
      </p:sp>
      <p:sp>
        <p:nvSpPr>
          <p:cNvPr id="7" name="TextBox 6">
            <a:extLst>
              <a:ext uri="{FF2B5EF4-FFF2-40B4-BE49-F238E27FC236}">
                <a16:creationId xmlns:a16="http://schemas.microsoft.com/office/drawing/2014/main" id="{F1F772D4-8613-4A1A-B7F6-E4807179E5CF}"/>
              </a:ext>
            </a:extLst>
          </p:cNvPr>
          <p:cNvSpPr txBox="1"/>
          <p:nvPr/>
        </p:nvSpPr>
        <p:spPr>
          <a:xfrm>
            <a:off x="600636" y="56701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dirty="0">
                <a:solidFill>
                  <a:srgbClr val="002060"/>
                </a:solidFill>
                <a:latin typeface="LG Smart UI Bold" panose="020B0800000101010101" pitchFamily="50" charset="-127"/>
              </a:rPr>
              <a:t>Follow Up</a:t>
            </a:r>
          </a:p>
        </p:txBody>
      </p:sp>
    </p:spTree>
    <p:extLst>
      <p:ext uri="{BB962C8B-B14F-4D97-AF65-F5344CB8AC3E}">
        <p14:creationId xmlns:p14="http://schemas.microsoft.com/office/powerpoint/2010/main" val="416534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computer&#10;&#10;Description automatically generated">
            <a:extLst>
              <a:ext uri="{FF2B5EF4-FFF2-40B4-BE49-F238E27FC236}">
                <a16:creationId xmlns:a16="http://schemas.microsoft.com/office/drawing/2014/main" id="{C0952A29-5264-4A2B-A834-4FE2E7615A65}"/>
              </a:ext>
            </a:extLst>
          </p:cNvPr>
          <p:cNvPicPr>
            <a:picLocks noChangeAspect="1"/>
          </p:cNvPicPr>
          <p:nvPr/>
        </p:nvPicPr>
        <p:blipFill>
          <a:blip r:embed="rId2"/>
          <a:stretch>
            <a:fillRect/>
          </a:stretch>
        </p:blipFill>
        <p:spPr>
          <a:xfrm>
            <a:off x="567018" y="1715425"/>
            <a:ext cx="4861111" cy="4850298"/>
          </a:xfrm>
          <a:prstGeom prst="rect">
            <a:avLst/>
          </a:prstGeom>
        </p:spPr>
      </p:pic>
      <p:sp>
        <p:nvSpPr>
          <p:cNvPr id="3" name="TextBox 2">
            <a:extLst>
              <a:ext uri="{FF2B5EF4-FFF2-40B4-BE49-F238E27FC236}">
                <a16:creationId xmlns:a16="http://schemas.microsoft.com/office/drawing/2014/main" id="{75BFABA3-773A-4E4E-A2D6-6CE2998BFDD0}"/>
              </a:ext>
            </a:extLst>
          </p:cNvPr>
          <p:cNvSpPr txBox="1"/>
          <p:nvPr/>
        </p:nvSpPr>
        <p:spPr>
          <a:xfrm>
            <a:off x="1631576" y="64837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b="1" dirty="0">
                <a:solidFill>
                  <a:schemeClr val="accent1">
                    <a:lumMod val="50000"/>
                  </a:schemeClr>
                </a:solidFill>
                <a:cs typeface="Calibri"/>
              </a:rPr>
              <a:t>I2C Protocol</a:t>
            </a:r>
            <a:endParaRPr lang="en-US"/>
          </a:p>
        </p:txBody>
      </p:sp>
      <p:pic>
        <p:nvPicPr>
          <p:cNvPr id="4" name="Picture 4" descr="Diagram&#10;&#10;Description automatically generated">
            <a:extLst>
              <a:ext uri="{FF2B5EF4-FFF2-40B4-BE49-F238E27FC236}">
                <a16:creationId xmlns:a16="http://schemas.microsoft.com/office/drawing/2014/main" id="{BDF0A0EF-88B7-4550-94CD-2A6123C597E7}"/>
              </a:ext>
            </a:extLst>
          </p:cNvPr>
          <p:cNvPicPr>
            <a:picLocks noChangeAspect="1"/>
          </p:cNvPicPr>
          <p:nvPr/>
        </p:nvPicPr>
        <p:blipFill>
          <a:blip r:embed="rId3"/>
          <a:stretch>
            <a:fillRect/>
          </a:stretch>
        </p:blipFill>
        <p:spPr>
          <a:xfrm>
            <a:off x="7290547" y="1628206"/>
            <a:ext cx="3852582" cy="4845440"/>
          </a:xfrm>
          <a:prstGeom prst="rect">
            <a:avLst/>
          </a:prstGeom>
        </p:spPr>
      </p:pic>
      <p:sp>
        <p:nvSpPr>
          <p:cNvPr id="5" name="TextBox 4">
            <a:extLst>
              <a:ext uri="{FF2B5EF4-FFF2-40B4-BE49-F238E27FC236}">
                <a16:creationId xmlns:a16="http://schemas.microsoft.com/office/drawing/2014/main" id="{37A3CE91-DC45-46D6-B8ED-0812C11DD4A1}"/>
              </a:ext>
            </a:extLst>
          </p:cNvPr>
          <p:cNvSpPr txBox="1"/>
          <p:nvPr/>
        </p:nvSpPr>
        <p:spPr>
          <a:xfrm>
            <a:off x="7836834" y="64809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50000"/>
                  </a:schemeClr>
                </a:solidFill>
                <a:cs typeface="Calibri"/>
              </a:rPr>
              <a:t>PCF8574 connection</a:t>
            </a:r>
          </a:p>
        </p:txBody>
      </p:sp>
      <p:sp>
        <p:nvSpPr>
          <p:cNvPr id="6" name="TextBox 5">
            <a:extLst>
              <a:ext uri="{FF2B5EF4-FFF2-40B4-BE49-F238E27FC236}">
                <a16:creationId xmlns:a16="http://schemas.microsoft.com/office/drawing/2014/main" id="{9F8FA7DC-C7A8-4226-BB76-E94951DF8579}"/>
              </a:ext>
            </a:extLst>
          </p:cNvPr>
          <p:cNvSpPr txBox="1"/>
          <p:nvPr/>
        </p:nvSpPr>
        <p:spPr>
          <a:xfrm>
            <a:off x="813547" y="7463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dirty="0">
                <a:solidFill>
                  <a:schemeClr val="tx2"/>
                </a:solidFill>
                <a:latin typeface="LG Smart UI Bold" panose="020B0800000101010101" pitchFamily="50" charset="-127"/>
                <a:ea typeface="+mn-lt"/>
                <a:cs typeface="+mn-lt"/>
              </a:rPr>
              <a:t>Follow Up</a:t>
            </a:r>
            <a:endParaRPr lang="en-US" sz="3600" dirty="0">
              <a:solidFill>
                <a:schemeClr val="tx2"/>
              </a:solidFill>
              <a:latin typeface="LG Smart UI Bold" panose="020B0800000101010101" pitchFamily="50" charset="-127"/>
            </a:endParaRPr>
          </a:p>
        </p:txBody>
      </p:sp>
    </p:spTree>
    <p:extLst>
      <p:ext uri="{BB962C8B-B14F-4D97-AF65-F5344CB8AC3E}">
        <p14:creationId xmlns:p14="http://schemas.microsoft.com/office/powerpoint/2010/main" val="230262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0722" y="292099"/>
            <a:ext cx="3787140" cy="632460"/>
          </a:xfrm>
          <a:prstGeom prst="rect">
            <a:avLst/>
          </a:prstGeom>
        </p:spPr>
        <p:txBody>
          <a:bodyPr vert="horz" wrap="square" lIns="0" tIns="16510" rIns="0" bIns="0" rtlCol="0">
            <a:spAutoFit/>
          </a:bodyPr>
          <a:lstStyle/>
          <a:p>
            <a:pPr marL="12700">
              <a:lnSpc>
                <a:spcPct val="100000"/>
              </a:lnSpc>
              <a:spcBef>
                <a:spcPts val="130"/>
              </a:spcBef>
            </a:pPr>
            <a:r>
              <a:rPr b="1" spc="-60" dirty="0">
                <a:latin typeface="Arial"/>
                <a:cs typeface="Arial"/>
              </a:rPr>
              <a:t>SCRUM</a:t>
            </a:r>
            <a:r>
              <a:rPr b="1" spc="220" dirty="0">
                <a:latin typeface="Arial"/>
                <a:cs typeface="Arial"/>
              </a:rPr>
              <a:t> </a:t>
            </a:r>
            <a:r>
              <a:rPr b="1" spc="-80" dirty="0">
                <a:latin typeface="Arial"/>
                <a:cs typeface="Arial"/>
              </a:rPr>
              <a:t>SPRINT</a:t>
            </a:r>
          </a:p>
        </p:txBody>
      </p:sp>
      <p:grpSp>
        <p:nvGrpSpPr>
          <p:cNvPr id="3" name="object 3"/>
          <p:cNvGrpSpPr/>
          <p:nvPr/>
        </p:nvGrpSpPr>
        <p:grpSpPr>
          <a:xfrm>
            <a:off x="738187" y="352424"/>
            <a:ext cx="11258233" cy="5753101"/>
            <a:chOff x="738187" y="352424"/>
            <a:chExt cx="11258233" cy="5753101"/>
          </a:xfrm>
        </p:grpSpPr>
        <p:sp>
          <p:nvSpPr>
            <p:cNvPr id="4" name="object 4"/>
            <p:cNvSpPr/>
            <p:nvPr/>
          </p:nvSpPr>
          <p:spPr>
            <a:xfrm>
              <a:off x="738187" y="1014476"/>
              <a:ext cx="4545965" cy="4441190"/>
            </a:xfrm>
            <a:custGeom>
              <a:avLst/>
              <a:gdLst/>
              <a:ahLst/>
              <a:cxnLst/>
              <a:rect l="l" t="t" r="r" b="b"/>
              <a:pathLst>
                <a:path w="4545965" h="4441190">
                  <a:moveTo>
                    <a:pt x="0" y="2219325"/>
                  </a:moveTo>
                  <a:lnTo>
                    <a:pt x="4115371" y="2219325"/>
                  </a:lnTo>
                </a:path>
                <a:path w="4545965" h="4441190">
                  <a:moveTo>
                    <a:pt x="4114863" y="0"/>
                  </a:moveTo>
                  <a:lnTo>
                    <a:pt x="4114863" y="4441190"/>
                  </a:lnTo>
                </a:path>
                <a:path w="4545965" h="4441190">
                  <a:moveTo>
                    <a:pt x="4545520" y="9525"/>
                  </a:moveTo>
                  <a:lnTo>
                    <a:pt x="4114863" y="9525"/>
                  </a:lnTo>
                </a:path>
                <a:path w="4545965" h="4441190">
                  <a:moveTo>
                    <a:pt x="4545520" y="1476375"/>
                  </a:moveTo>
                  <a:lnTo>
                    <a:pt x="4114863" y="1476375"/>
                  </a:lnTo>
                </a:path>
              </a:pathLst>
            </a:custGeom>
            <a:ln w="9534">
              <a:solidFill>
                <a:srgbClr val="FFFFFF"/>
              </a:solidFill>
            </a:ln>
          </p:spPr>
          <p:txBody>
            <a:bodyPr wrap="square" lIns="0" tIns="0" rIns="0" bIns="0" rtlCol="0"/>
            <a:lstStyle/>
            <a:p>
              <a:endParaRPr/>
            </a:p>
          </p:txBody>
        </p:sp>
        <p:sp>
          <p:nvSpPr>
            <p:cNvPr id="5" name="object 5"/>
            <p:cNvSpPr/>
            <p:nvPr/>
          </p:nvSpPr>
          <p:spPr>
            <a:xfrm>
              <a:off x="5470271" y="972565"/>
              <a:ext cx="395605" cy="1584960"/>
            </a:xfrm>
            <a:custGeom>
              <a:avLst/>
              <a:gdLst/>
              <a:ahLst/>
              <a:cxnLst/>
              <a:rect l="l" t="t" r="r" b="b"/>
              <a:pathLst>
                <a:path w="395604" h="1584960">
                  <a:moveTo>
                    <a:pt x="65913" y="1548765"/>
                  </a:moveTo>
                  <a:lnTo>
                    <a:pt x="54749" y="1531239"/>
                  </a:lnTo>
                  <a:lnTo>
                    <a:pt x="54749" y="1547241"/>
                  </a:lnTo>
                  <a:lnTo>
                    <a:pt x="54749" y="1560195"/>
                  </a:lnTo>
                  <a:lnTo>
                    <a:pt x="52705" y="1565275"/>
                  </a:lnTo>
                  <a:lnTo>
                    <a:pt x="44577" y="1573403"/>
                  </a:lnTo>
                  <a:lnTo>
                    <a:pt x="39370" y="1575435"/>
                  </a:lnTo>
                  <a:lnTo>
                    <a:pt x="26670" y="1575435"/>
                  </a:lnTo>
                  <a:lnTo>
                    <a:pt x="21463" y="1573403"/>
                  </a:lnTo>
                  <a:lnTo>
                    <a:pt x="13335" y="1565529"/>
                  </a:lnTo>
                  <a:lnTo>
                    <a:pt x="11303" y="1560195"/>
                  </a:lnTo>
                  <a:lnTo>
                    <a:pt x="11303" y="1547241"/>
                  </a:lnTo>
                  <a:lnTo>
                    <a:pt x="13335" y="1542034"/>
                  </a:lnTo>
                  <a:lnTo>
                    <a:pt x="17526" y="1537970"/>
                  </a:lnTo>
                  <a:lnTo>
                    <a:pt x="21717" y="1534033"/>
                  </a:lnTo>
                  <a:lnTo>
                    <a:pt x="26924" y="1532001"/>
                  </a:lnTo>
                  <a:lnTo>
                    <a:pt x="39370" y="1532001"/>
                  </a:lnTo>
                  <a:lnTo>
                    <a:pt x="44577" y="1534033"/>
                  </a:lnTo>
                  <a:lnTo>
                    <a:pt x="52705" y="1542415"/>
                  </a:lnTo>
                  <a:lnTo>
                    <a:pt x="54749" y="1547241"/>
                  </a:lnTo>
                  <a:lnTo>
                    <a:pt x="54749" y="1531239"/>
                  </a:lnTo>
                  <a:lnTo>
                    <a:pt x="52705" y="1529588"/>
                  </a:lnTo>
                  <a:lnTo>
                    <a:pt x="47117" y="1527429"/>
                  </a:lnTo>
                  <a:lnTo>
                    <a:pt x="51308" y="1525143"/>
                  </a:lnTo>
                  <a:lnTo>
                    <a:pt x="53301" y="1523365"/>
                  </a:lnTo>
                  <a:lnTo>
                    <a:pt x="54737" y="1522095"/>
                  </a:lnTo>
                  <a:lnTo>
                    <a:pt x="57531" y="1518031"/>
                  </a:lnTo>
                  <a:lnTo>
                    <a:pt x="60325" y="1514094"/>
                  </a:lnTo>
                  <a:lnTo>
                    <a:pt x="61722" y="1509776"/>
                  </a:lnTo>
                  <a:lnTo>
                    <a:pt x="61722" y="1497457"/>
                  </a:lnTo>
                  <a:lnTo>
                    <a:pt x="58928" y="1491107"/>
                  </a:lnTo>
                  <a:lnTo>
                    <a:pt x="55841" y="1488313"/>
                  </a:lnTo>
                  <a:lnTo>
                    <a:pt x="50419" y="1483398"/>
                  </a:lnTo>
                  <a:lnTo>
                    <a:pt x="50419" y="1510919"/>
                  </a:lnTo>
                  <a:lnTo>
                    <a:pt x="48641" y="1514983"/>
                  </a:lnTo>
                  <a:lnTo>
                    <a:pt x="45212" y="1518412"/>
                  </a:lnTo>
                  <a:lnTo>
                    <a:pt x="41783" y="1521714"/>
                  </a:lnTo>
                  <a:lnTo>
                    <a:pt x="37719" y="1523365"/>
                  </a:lnTo>
                  <a:lnTo>
                    <a:pt x="28321" y="1523365"/>
                  </a:lnTo>
                  <a:lnTo>
                    <a:pt x="24257" y="1521714"/>
                  </a:lnTo>
                  <a:lnTo>
                    <a:pt x="20828" y="1518412"/>
                  </a:lnTo>
                  <a:lnTo>
                    <a:pt x="17399" y="1514983"/>
                  </a:lnTo>
                  <a:lnTo>
                    <a:pt x="15621" y="1510919"/>
                  </a:lnTo>
                  <a:lnTo>
                    <a:pt x="15621" y="1500632"/>
                  </a:lnTo>
                  <a:lnTo>
                    <a:pt x="50419" y="1510919"/>
                  </a:lnTo>
                  <a:lnTo>
                    <a:pt x="50419" y="1483398"/>
                  </a:lnTo>
                  <a:lnTo>
                    <a:pt x="48006" y="1481201"/>
                  </a:lnTo>
                  <a:lnTo>
                    <a:pt x="41148" y="1478788"/>
                  </a:lnTo>
                  <a:lnTo>
                    <a:pt x="27559" y="1478788"/>
                  </a:lnTo>
                  <a:lnTo>
                    <a:pt x="22733" y="1479931"/>
                  </a:lnTo>
                  <a:lnTo>
                    <a:pt x="13843" y="1484503"/>
                  </a:lnTo>
                  <a:lnTo>
                    <a:pt x="10414" y="1487551"/>
                  </a:lnTo>
                  <a:lnTo>
                    <a:pt x="8001" y="1491615"/>
                  </a:lnTo>
                  <a:lnTo>
                    <a:pt x="5461" y="1495679"/>
                  </a:lnTo>
                  <a:lnTo>
                    <a:pt x="4191" y="1500124"/>
                  </a:lnTo>
                  <a:lnTo>
                    <a:pt x="4229" y="1509776"/>
                  </a:lnTo>
                  <a:lnTo>
                    <a:pt x="5588" y="1514094"/>
                  </a:lnTo>
                  <a:lnTo>
                    <a:pt x="8255" y="1518031"/>
                  </a:lnTo>
                  <a:lnTo>
                    <a:pt x="11049" y="1522095"/>
                  </a:lnTo>
                  <a:lnTo>
                    <a:pt x="14605" y="1525143"/>
                  </a:lnTo>
                  <a:lnTo>
                    <a:pt x="18923" y="1527429"/>
                  </a:lnTo>
                  <a:lnTo>
                    <a:pt x="13335" y="1529588"/>
                  </a:lnTo>
                  <a:lnTo>
                    <a:pt x="8763" y="1533144"/>
                  </a:lnTo>
                  <a:lnTo>
                    <a:pt x="5207" y="1538224"/>
                  </a:lnTo>
                  <a:lnTo>
                    <a:pt x="1778" y="1543304"/>
                  </a:lnTo>
                  <a:lnTo>
                    <a:pt x="0" y="1548765"/>
                  </a:lnTo>
                  <a:lnTo>
                    <a:pt x="50" y="1563624"/>
                  </a:lnTo>
                  <a:lnTo>
                    <a:pt x="3048" y="1570736"/>
                  </a:lnTo>
                  <a:lnTo>
                    <a:pt x="15367" y="1582039"/>
                  </a:lnTo>
                  <a:lnTo>
                    <a:pt x="23241" y="1584833"/>
                  </a:lnTo>
                  <a:lnTo>
                    <a:pt x="42672" y="1584833"/>
                  </a:lnTo>
                  <a:lnTo>
                    <a:pt x="50546" y="1582039"/>
                  </a:lnTo>
                  <a:lnTo>
                    <a:pt x="56769" y="1576451"/>
                  </a:lnTo>
                  <a:lnTo>
                    <a:pt x="57873" y="1575435"/>
                  </a:lnTo>
                  <a:lnTo>
                    <a:pt x="62865" y="1570863"/>
                  </a:lnTo>
                  <a:lnTo>
                    <a:pt x="65913" y="1563624"/>
                  </a:lnTo>
                  <a:lnTo>
                    <a:pt x="65913" y="1548765"/>
                  </a:lnTo>
                  <a:close/>
                </a:path>
                <a:path w="395604" h="1584960">
                  <a:moveTo>
                    <a:pt x="88773" y="50038"/>
                  </a:moveTo>
                  <a:lnTo>
                    <a:pt x="85382" y="28194"/>
                  </a:lnTo>
                  <a:lnTo>
                    <a:pt x="76962" y="15201"/>
                  </a:lnTo>
                  <a:lnTo>
                    <a:pt x="76962" y="50419"/>
                  </a:lnTo>
                  <a:lnTo>
                    <a:pt x="76263" y="59778"/>
                  </a:lnTo>
                  <a:lnTo>
                    <a:pt x="51943" y="89573"/>
                  </a:lnTo>
                  <a:lnTo>
                    <a:pt x="33655" y="92329"/>
                  </a:lnTo>
                  <a:lnTo>
                    <a:pt x="18034" y="92329"/>
                  </a:lnTo>
                  <a:lnTo>
                    <a:pt x="18034" y="10414"/>
                  </a:lnTo>
                  <a:lnTo>
                    <a:pt x="34417" y="10414"/>
                  </a:lnTo>
                  <a:lnTo>
                    <a:pt x="53009" y="12915"/>
                  </a:lnTo>
                  <a:lnTo>
                    <a:pt x="66306" y="20421"/>
                  </a:lnTo>
                  <a:lnTo>
                    <a:pt x="74295" y="32918"/>
                  </a:lnTo>
                  <a:lnTo>
                    <a:pt x="76962" y="50419"/>
                  </a:lnTo>
                  <a:lnTo>
                    <a:pt x="76962" y="15201"/>
                  </a:lnTo>
                  <a:lnTo>
                    <a:pt x="75247" y="12547"/>
                  </a:lnTo>
                  <a:lnTo>
                    <a:pt x="71412" y="10414"/>
                  </a:lnTo>
                  <a:lnTo>
                    <a:pt x="58331" y="3149"/>
                  </a:lnTo>
                  <a:lnTo>
                    <a:pt x="34671" y="0"/>
                  </a:lnTo>
                  <a:lnTo>
                    <a:pt x="6858" y="0"/>
                  </a:lnTo>
                  <a:lnTo>
                    <a:pt x="6858" y="102743"/>
                  </a:lnTo>
                  <a:lnTo>
                    <a:pt x="33401" y="102743"/>
                  </a:lnTo>
                  <a:lnTo>
                    <a:pt x="45034" y="101841"/>
                  </a:lnTo>
                  <a:lnTo>
                    <a:pt x="55575" y="99123"/>
                  </a:lnTo>
                  <a:lnTo>
                    <a:pt x="64985" y="94602"/>
                  </a:lnTo>
                  <a:lnTo>
                    <a:pt x="67957" y="92329"/>
                  </a:lnTo>
                  <a:lnTo>
                    <a:pt x="73279" y="88265"/>
                  </a:lnTo>
                  <a:lnTo>
                    <a:pt x="80086" y="80530"/>
                  </a:lnTo>
                  <a:lnTo>
                    <a:pt x="84924" y="71589"/>
                  </a:lnTo>
                  <a:lnTo>
                    <a:pt x="87807" y="61429"/>
                  </a:lnTo>
                  <a:lnTo>
                    <a:pt x="88773" y="50038"/>
                  </a:lnTo>
                  <a:close/>
                </a:path>
                <a:path w="395604" h="1584960">
                  <a:moveTo>
                    <a:pt x="176657" y="65913"/>
                  </a:moveTo>
                  <a:lnTo>
                    <a:pt x="165354" y="36055"/>
                  </a:lnTo>
                  <a:lnTo>
                    <a:pt x="165354" y="56896"/>
                  </a:lnTo>
                  <a:lnTo>
                    <a:pt x="165354" y="75438"/>
                  </a:lnTo>
                  <a:lnTo>
                    <a:pt x="163322" y="82550"/>
                  </a:lnTo>
                  <a:lnTo>
                    <a:pt x="159131" y="87503"/>
                  </a:lnTo>
                  <a:lnTo>
                    <a:pt x="154940" y="92583"/>
                  </a:lnTo>
                  <a:lnTo>
                    <a:pt x="148971" y="94996"/>
                  </a:lnTo>
                  <a:lnTo>
                    <a:pt x="133604" y="94996"/>
                  </a:lnTo>
                  <a:lnTo>
                    <a:pt x="127635" y="92456"/>
                  </a:lnTo>
                  <a:lnTo>
                    <a:pt x="118491" y="82042"/>
                  </a:lnTo>
                  <a:lnTo>
                    <a:pt x="116408" y="75438"/>
                  </a:lnTo>
                  <a:lnTo>
                    <a:pt x="116332" y="57378"/>
                  </a:lnTo>
                  <a:lnTo>
                    <a:pt x="118491" y="50165"/>
                  </a:lnTo>
                  <a:lnTo>
                    <a:pt x="123063" y="44958"/>
                  </a:lnTo>
                  <a:lnTo>
                    <a:pt x="127508" y="39624"/>
                  </a:lnTo>
                  <a:lnTo>
                    <a:pt x="133604" y="37084"/>
                  </a:lnTo>
                  <a:lnTo>
                    <a:pt x="148971" y="37084"/>
                  </a:lnTo>
                  <a:lnTo>
                    <a:pt x="154940" y="39624"/>
                  </a:lnTo>
                  <a:lnTo>
                    <a:pt x="163322" y="49784"/>
                  </a:lnTo>
                  <a:lnTo>
                    <a:pt x="165354" y="56896"/>
                  </a:lnTo>
                  <a:lnTo>
                    <a:pt x="165354" y="36055"/>
                  </a:lnTo>
                  <a:lnTo>
                    <a:pt x="162382" y="33426"/>
                  </a:lnTo>
                  <a:lnTo>
                    <a:pt x="156502" y="30251"/>
                  </a:lnTo>
                  <a:lnTo>
                    <a:pt x="149758" y="28333"/>
                  </a:lnTo>
                  <a:lnTo>
                    <a:pt x="142113" y="27686"/>
                  </a:lnTo>
                  <a:lnTo>
                    <a:pt x="133985" y="28359"/>
                  </a:lnTo>
                  <a:lnTo>
                    <a:pt x="105638" y="58293"/>
                  </a:lnTo>
                  <a:lnTo>
                    <a:pt x="105029" y="66929"/>
                  </a:lnTo>
                  <a:lnTo>
                    <a:pt x="105638" y="74980"/>
                  </a:lnTo>
                  <a:lnTo>
                    <a:pt x="132842" y="103759"/>
                  </a:lnTo>
                  <a:lnTo>
                    <a:pt x="140462" y="104394"/>
                  </a:lnTo>
                  <a:lnTo>
                    <a:pt x="148170" y="103759"/>
                  </a:lnTo>
                  <a:lnTo>
                    <a:pt x="155130" y="101790"/>
                  </a:lnTo>
                  <a:lnTo>
                    <a:pt x="161315" y="98501"/>
                  </a:lnTo>
                  <a:lnTo>
                    <a:pt x="165404" y="94996"/>
                  </a:lnTo>
                  <a:lnTo>
                    <a:pt x="166751" y="93853"/>
                  </a:lnTo>
                  <a:lnTo>
                    <a:pt x="171081" y="88176"/>
                  </a:lnTo>
                  <a:lnTo>
                    <a:pt x="174180" y="81610"/>
                  </a:lnTo>
                  <a:lnTo>
                    <a:pt x="176034" y="74180"/>
                  </a:lnTo>
                  <a:lnTo>
                    <a:pt x="176657" y="65913"/>
                  </a:lnTo>
                  <a:close/>
                </a:path>
                <a:path w="395604" h="1584960">
                  <a:moveTo>
                    <a:pt x="220726" y="1530477"/>
                  </a:moveTo>
                  <a:lnTo>
                    <a:pt x="219913" y="1519580"/>
                  </a:lnTo>
                  <a:lnTo>
                    <a:pt x="217487" y="1509725"/>
                  </a:lnTo>
                  <a:lnTo>
                    <a:pt x="213436" y="1500911"/>
                  </a:lnTo>
                  <a:lnTo>
                    <a:pt x="208851" y="1494624"/>
                  </a:lnTo>
                  <a:lnTo>
                    <a:pt x="208851" y="1533017"/>
                  </a:lnTo>
                  <a:lnTo>
                    <a:pt x="208292" y="1541513"/>
                  </a:lnTo>
                  <a:lnTo>
                    <a:pt x="180086" y="1573961"/>
                  </a:lnTo>
                  <a:lnTo>
                    <a:pt x="171831" y="1574673"/>
                  </a:lnTo>
                  <a:lnTo>
                    <a:pt x="164033" y="1573923"/>
                  </a:lnTo>
                  <a:lnTo>
                    <a:pt x="136372" y="1540916"/>
                  </a:lnTo>
                  <a:lnTo>
                    <a:pt x="135826" y="1533017"/>
                  </a:lnTo>
                  <a:lnTo>
                    <a:pt x="135864" y="1530477"/>
                  </a:lnTo>
                  <a:lnTo>
                    <a:pt x="157581" y="1492110"/>
                  </a:lnTo>
                  <a:lnTo>
                    <a:pt x="172720" y="1489075"/>
                  </a:lnTo>
                  <a:lnTo>
                    <a:pt x="180886" y="1489798"/>
                  </a:lnTo>
                  <a:lnTo>
                    <a:pt x="208318" y="1522590"/>
                  </a:lnTo>
                  <a:lnTo>
                    <a:pt x="208851" y="1533017"/>
                  </a:lnTo>
                  <a:lnTo>
                    <a:pt x="208851" y="1494624"/>
                  </a:lnTo>
                  <a:lnTo>
                    <a:pt x="173609" y="1478788"/>
                  </a:lnTo>
                  <a:lnTo>
                    <a:pt x="162674" y="1479715"/>
                  </a:lnTo>
                  <a:lnTo>
                    <a:pt x="131318" y="1501571"/>
                  </a:lnTo>
                  <a:lnTo>
                    <a:pt x="123825" y="1533017"/>
                  </a:lnTo>
                  <a:lnTo>
                    <a:pt x="124650" y="1543926"/>
                  </a:lnTo>
                  <a:lnTo>
                    <a:pt x="144195" y="1576692"/>
                  </a:lnTo>
                  <a:lnTo>
                    <a:pt x="171831" y="1584833"/>
                  </a:lnTo>
                  <a:lnTo>
                    <a:pt x="182562" y="1583905"/>
                  </a:lnTo>
                  <a:lnTo>
                    <a:pt x="217424" y="1552663"/>
                  </a:lnTo>
                  <a:lnTo>
                    <a:pt x="219887" y="1542173"/>
                  </a:lnTo>
                  <a:lnTo>
                    <a:pt x="220726" y="1530477"/>
                  </a:lnTo>
                  <a:close/>
                </a:path>
                <a:path w="395604" h="1584960">
                  <a:moveTo>
                    <a:pt x="256032" y="48133"/>
                  </a:moveTo>
                  <a:lnTo>
                    <a:pt x="253873" y="40640"/>
                  </a:lnTo>
                  <a:lnTo>
                    <a:pt x="250913" y="37084"/>
                  </a:lnTo>
                  <a:lnTo>
                    <a:pt x="249555" y="35433"/>
                  </a:lnTo>
                  <a:lnTo>
                    <a:pt x="245364" y="30226"/>
                  </a:lnTo>
                  <a:lnTo>
                    <a:pt x="239268" y="27686"/>
                  </a:lnTo>
                  <a:lnTo>
                    <a:pt x="231140" y="27686"/>
                  </a:lnTo>
                  <a:lnTo>
                    <a:pt x="223710" y="28575"/>
                  </a:lnTo>
                  <a:lnTo>
                    <a:pt x="217233" y="31203"/>
                  </a:lnTo>
                  <a:lnTo>
                    <a:pt x="211709" y="35572"/>
                  </a:lnTo>
                  <a:lnTo>
                    <a:pt x="207137" y="41656"/>
                  </a:lnTo>
                  <a:lnTo>
                    <a:pt x="206756" y="41656"/>
                  </a:lnTo>
                  <a:lnTo>
                    <a:pt x="206756" y="29337"/>
                  </a:lnTo>
                  <a:lnTo>
                    <a:pt x="195707" y="29337"/>
                  </a:lnTo>
                  <a:lnTo>
                    <a:pt x="195707" y="102743"/>
                  </a:lnTo>
                  <a:lnTo>
                    <a:pt x="206756" y="102743"/>
                  </a:lnTo>
                  <a:lnTo>
                    <a:pt x="206756" y="53975"/>
                  </a:lnTo>
                  <a:lnTo>
                    <a:pt x="208788" y="48260"/>
                  </a:lnTo>
                  <a:lnTo>
                    <a:pt x="212725" y="43815"/>
                  </a:lnTo>
                  <a:lnTo>
                    <a:pt x="214579" y="41656"/>
                  </a:lnTo>
                  <a:lnTo>
                    <a:pt x="216662" y="39243"/>
                  </a:lnTo>
                  <a:lnTo>
                    <a:pt x="221615" y="37084"/>
                  </a:lnTo>
                  <a:lnTo>
                    <a:pt x="227584" y="37084"/>
                  </a:lnTo>
                  <a:lnTo>
                    <a:pt x="235153" y="38569"/>
                  </a:lnTo>
                  <a:lnTo>
                    <a:pt x="240550" y="43014"/>
                  </a:lnTo>
                  <a:lnTo>
                    <a:pt x="243776" y="50431"/>
                  </a:lnTo>
                  <a:lnTo>
                    <a:pt x="244856" y="60833"/>
                  </a:lnTo>
                  <a:lnTo>
                    <a:pt x="244856" y="102743"/>
                  </a:lnTo>
                  <a:lnTo>
                    <a:pt x="256032" y="102743"/>
                  </a:lnTo>
                  <a:lnTo>
                    <a:pt x="256032" y="48133"/>
                  </a:lnTo>
                  <a:close/>
                </a:path>
                <a:path w="395604" h="1584960">
                  <a:moveTo>
                    <a:pt x="293116" y="1511681"/>
                  </a:moveTo>
                  <a:lnTo>
                    <a:pt x="288163" y="1509268"/>
                  </a:lnTo>
                  <a:lnTo>
                    <a:pt x="282575" y="1508125"/>
                  </a:lnTo>
                  <a:lnTo>
                    <a:pt x="276225" y="1508125"/>
                  </a:lnTo>
                  <a:lnTo>
                    <a:pt x="240944" y="1531785"/>
                  </a:lnTo>
                  <a:lnTo>
                    <a:pt x="238379" y="1548130"/>
                  </a:lnTo>
                  <a:lnTo>
                    <a:pt x="238988" y="1556067"/>
                  </a:lnTo>
                  <a:lnTo>
                    <a:pt x="265811" y="1584223"/>
                  </a:lnTo>
                  <a:lnTo>
                    <a:pt x="273177" y="1584833"/>
                  </a:lnTo>
                  <a:lnTo>
                    <a:pt x="280670" y="1584833"/>
                  </a:lnTo>
                  <a:lnTo>
                    <a:pt x="287274" y="1583182"/>
                  </a:lnTo>
                  <a:lnTo>
                    <a:pt x="292989" y="1579753"/>
                  </a:lnTo>
                  <a:lnTo>
                    <a:pt x="292989" y="1575435"/>
                  </a:lnTo>
                  <a:lnTo>
                    <a:pt x="292989" y="1569085"/>
                  </a:lnTo>
                  <a:lnTo>
                    <a:pt x="287401" y="1573276"/>
                  </a:lnTo>
                  <a:lnTo>
                    <a:pt x="281305" y="1575435"/>
                  </a:lnTo>
                  <a:lnTo>
                    <a:pt x="266954" y="1575435"/>
                  </a:lnTo>
                  <a:lnTo>
                    <a:pt x="260858" y="1572895"/>
                  </a:lnTo>
                  <a:lnTo>
                    <a:pt x="256413" y="1567688"/>
                  </a:lnTo>
                  <a:lnTo>
                    <a:pt x="251841" y="1562608"/>
                  </a:lnTo>
                  <a:lnTo>
                    <a:pt x="249770" y="1556067"/>
                  </a:lnTo>
                  <a:lnTo>
                    <a:pt x="249682" y="1538224"/>
                  </a:lnTo>
                  <a:lnTo>
                    <a:pt x="252095" y="1530985"/>
                  </a:lnTo>
                  <a:lnTo>
                    <a:pt x="257048" y="1525651"/>
                  </a:lnTo>
                  <a:lnTo>
                    <a:pt x="261874" y="1520190"/>
                  </a:lnTo>
                  <a:lnTo>
                    <a:pt x="268097" y="1517523"/>
                  </a:lnTo>
                  <a:lnTo>
                    <a:pt x="281813" y="1517523"/>
                  </a:lnTo>
                  <a:lnTo>
                    <a:pt x="287655" y="1519428"/>
                  </a:lnTo>
                  <a:lnTo>
                    <a:pt x="293116" y="1523238"/>
                  </a:lnTo>
                  <a:lnTo>
                    <a:pt x="293116" y="1517523"/>
                  </a:lnTo>
                  <a:lnTo>
                    <a:pt x="293116" y="1511681"/>
                  </a:lnTo>
                  <a:close/>
                </a:path>
                <a:path w="395604" h="1584960">
                  <a:moveTo>
                    <a:pt x="339852" y="62738"/>
                  </a:moveTo>
                  <a:lnTo>
                    <a:pt x="332270" y="37211"/>
                  </a:lnTo>
                  <a:lnTo>
                    <a:pt x="332105" y="36957"/>
                  </a:lnTo>
                  <a:lnTo>
                    <a:pt x="328422" y="32753"/>
                  </a:lnTo>
                  <a:lnTo>
                    <a:pt x="328422" y="52197"/>
                  </a:lnTo>
                  <a:lnTo>
                    <a:pt x="328422" y="59055"/>
                  </a:lnTo>
                  <a:lnTo>
                    <a:pt x="288036" y="59055"/>
                  </a:lnTo>
                  <a:lnTo>
                    <a:pt x="289052" y="52451"/>
                  </a:lnTo>
                  <a:lnTo>
                    <a:pt x="291592" y="47117"/>
                  </a:lnTo>
                  <a:lnTo>
                    <a:pt x="299593" y="39116"/>
                  </a:lnTo>
                  <a:lnTo>
                    <a:pt x="304292" y="37211"/>
                  </a:lnTo>
                  <a:lnTo>
                    <a:pt x="315722" y="37211"/>
                  </a:lnTo>
                  <a:lnTo>
                    <a:pt x="320294" y="39116"/>
                  </a:lnTo>
                  <a:lnTo>
                    <a:pt x="323596" y="42926"/>
                  </a:lnTo>
                  <a:lnTo>
                    <a:pt x="326771" y="46863"/>
                  </a:lnTo>
                  <a:lnTo>
                    <a:pt x="328422" y="52197"/>
                  </a:lnTo>
                  <a:lnTo>
                    <a:pt x="328422" y="32753"/>
                  </a:lnTo>
                  <a:lnTo>
                    <a:pt x="326771" y="30861"/>
                  </a:lnTo>
                  <a:lnTo>
                    <a:pt x="319405" y="27686"/>
                  </a:lnTo>
                  <a:lnTo>
                    <a:pt x="310007" y="27686"/>
                  </a:lnTo>
                  <a:lnTo>
                    <a:pt x="278866" y="50965"/>
                  </a:lnTo>
                  <a:lnTo>
                    <a:pt x="276479" y="66167"/>
                  </a:lnTo>
                  <a:lnTo>
                    <a:pt x="277025" y="74650"/>
                  </a:lnTo>
                  <a:lnTo>
                    <a:pt x="302183" y="103771"/>
                  </a:lnTo>
                  <a:lnTo>
                    <a:pt x="309499" y="104394"/>
                  </a:lnTo>
                  <a:lnTo>
                    <a:pt x="316941" y="103962"/>
                  </a:lnTo>
                  <a:lnTo>
                    <a:pt x="323672" y="102654"/>
                  </a:lnTo>
                  <a:lnTo>
                    <a:pt x="329653" y="100431"/>
                  </a:lnTo>
                  <a:lnTo>
                    <a:pt x="334899" y="97282"/>
                  </a:lnTo>
                  <a:lnTo>
                    <a:pt x="334899" y="94996"/>
                  </a:lnTo>
                  <a:lnTo>
                    <a:pt x="334899" y="86614"/>
                  </a:lnTo>
                  <a:lnTo>
                    <a:pt x="328041" y="92202"/>
                  </a:lnTo>
                  <a:lnTo>
                    <a:pt x="320421" y="94996"/>
                  </a:lnTo>
                  <a:lnTo>
                    <a:pt x="304800" y="94996"/>
                  </a:lnTo>
                  <a:lnTo>
                    <a:pt x="287909" y="68834"/>
                  </a:lnTo>
                  <a:lnTo>
                    <a:pt x="339852" y="68834"/>
                  </a:lnTo>
                  <a:lnTo>
                    <a:pt x="339852" y="62738"/>
                  </a:lnTo>
                  <a:close/>
                </a:path>
                <a:path w="395604" h="1584960">
                  <a:moveTo>
                    <a:pt x="343408" y="1509776"/>
                  </a:moveTo>
                  <a:lnTo>
                    <a:pt x="324866" y="1509776"/>
                  </a:lnTo>
                  <a:lnTo>
                    <a:pt x="324866" y="1488313"/>
                  </a:lnTo>
                  <a:lnTo>
                    <a:pt x="313817" y="1491869"/>
                  </a:lnTo>
                  <a:lnTo>
                    <a:pt x="313817" y="1509776"/>
                  </a:lnTo>
                  <a:lnTo>
                    <a:pt x="301117" y="1509776"/>
                  </a:lnTo>
                  <a:lnTo>
                    <a:pt x="301117" y="1519301"/>
                  </a:lnTo>
                  <a:lnTo>
                    <a:pt x="313817" y="1519301"/>
                  </a:lnTo>
                  <a:lnTo>
                    <a:pt x="313817" y="1563497"/>
                  </a:lnTo>
                  <a:lnTo>
                    <a:pt x="314985" y="1572768"/>
                  </a:lnTo>
                  <a:lnTo>
                    <a:pt x="318516" y="1579397"/>
                  </a:lnTo>
                  <a:lnTo>
                    <a:pt x="324421" y="1583385"/>
                  </a:lnTo>
                  <a:lnTo>
                    <a:pt x="332740" y="1584706"/>
                  </a:lnTo>
                  <a:lnTo>
                    <a:pt x="337058" y="1584706"/>
                  </a:lnTo>
                  <a:lnTo>
                    <a:pt x="340614" y="1583944"/>
                  </a:lnTo>
                  <a:lnTo>
                    <a:pt x="343408" y="1582420"/>
                  </a:lnTo>
                  <a:lnTo>
                    <a:pt x="343408" y="1575308"/>
                  </a:lnTo>
                  <a:lnTo>
                    <a:pt x="343408" y="1572895"/>
                  </a:lnTo>
                  <a:lnTo>
                    <a:pt x="341249" y="1574546"/>
                  </a:lnTo>
                  <a:lnTo>
                    <a:pt x="338709" y="1575308"/>
                  </a:lnTo>
                  <a:lnTo>
                    <a:pt x="331851" y="1575308"/>
                  </a:lnTo>
                  <a:lnTo>
                    <a:pt x="329057" y="1574292"/>
                  </a:lnTo>
                  <a:lnTo>
                    <a:pt x="327406" y="1572260"/>
                  </a:lnTo>
                  <a:lnTo>
                    <a:pt x="325628" y="1570228"/>
                  </a:lnTo>
                  <a:lnTo>
                    <a:pt x="324866" y="1566545"/>
                  </a:lnTo>
                  <a:lnTo>
                    <a:pt x="324866" y="1519301"/>
                  </a:lnTo>
                  <a:lnTo>
                    <a:pt x="343408" y="1519301"/>
                  </a:lnTo>
                  <a:lnTo>
                    <a:pt x="343408" y="1509776"/>
                  </a:lnTo>
                  <a:close/>
                </a:path>
                <a:path w="395604" h="1584960">
                  <a:moveTo>
                    <a:pt x="395046" y="1537754"/>
                  </a:moveTo>
                  <a:lnTo>
                    <a:pt x="355981" y="1537754"/>
                  </a:lnTo>
                  <a:lnTo>
                    <a:pt x="355981" y="1546606"/>
                  </a:lnTo>
                  <a:lnTo>
                    <a:pt x="395046" y="1546606"/>
                  </a:lnTo>
                  <a:lnTo>
                    <a:pt x="395046" y="1537754"/>
                  </a:lnTo>
                  <a:close/>
                </a:path>
              </a:pathLst>
            </a:custGeom>
            <a:solidFill>
              <a:srgbClr val="FFFFFF"/>
            </a:solidFill>
          </p:spPr>
          <p:txBody>
            <a:bodyPr wrap="square" lIns="0" tIns="0" rIns="0" bIns="0" rtlCol="0"/>
            <a:lstStyle/>
            <a:p>
              <a:endParaRPr/>
            </a:p>
          </p:txBody>
        </p:sp>
        <p:sp>
          <p:nvSpPr>
            <p:cNvPr id="6" name="object 6"/>
            <p:cNvSpPr/>
            <p:nvPr/>
          </p:nvSpPr>
          <p:spPr>
            <a:xfrm>
              <a:off x="5471414" y="2622804"/>
              <a:ext cx="137795" cy="10439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670296" y="2622804"/>
              <a:ext cx="248157" cy="10604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172200" y="352424"/>
              <a:ext cx="1314450" cy="2790825"/>
            </a:xfrm>
            <a:custGeom>
              <a:avLst/>
              <a:gdLst/>
              <a:ahLst/>
              <a:cxnLst/>
              <a:rect l="l" t="t" r="r" b="b"/>
              <a:pathLst>
                <a:path w="1314450" h="2790825">
                  <a:moveTo>
                    <a:pt x="1314450" y="2133600"/>
                  </a:moveTo>
                  <a:lnTo>
                    <a:pt x="1312646" y="2084552"/>
                  </a:lnTo>
                  <a:lnTo>
                    <a:pt x="1307312" y="2036483"/>
                  </a:lnTo>
                  <a:lnTo>
                    <a:pt x="1298600" y="1989531"/>
                  </a:lnTo>
                  <a:lnTo>
                    <a:pt x="1286611" y="1943798"/>
                  </a:lnTo>
                  <a:lnTo>
                    <a:pt x="1271498" y="1899424"/>
                  </a:lnTo>
                  <a:lnTo>
                    <a:pt x="1253363" y="1856536"/>
                  </a:lnTo>
                  <a:lnTo>
                    <a:pt x="1232331" y="1815274"/>
                  </a:lnTo>
                  <a:lnTo>
                    <a:pt x="1208557" y="1775739"/>
                  </a:lnTo>
                  <a:lnTo>
                    <a:pt x="1182154" y="1738083"/>
                  </a:lnTo>
                  <a:lnTo>
                    <a:pt x="1153236" y="1702422"/>
                  </a:lnTo>
                  <a:lnTo>
                    <a:pt x="1121943" y="1668881"/>
                  </a:lnTo>
                  <a:lnTo>
                    <a:pt x="1088402" y="1637588"/>
                  </a:lnTo>
                  <a:lnTo>
                    <a:pt x="1052741" y="1608670"/>
                  </a:lnTo>
                  <a:lnTo>
                    <a:pt x="1015085" y="1582267"/>
                  </a:lnTo>
                  <a:lnTo>
                    <a:pt x="975550" y="1558493"/>
                  </a:lnTo>
                  <a:lnTo>
                    <a:pt x="934288" y="1537462"/>
                  </a:lnTo>
                  <a:lnTo>
                    <a:pt x="891400" y="1519326"/>
                  </a:lnTo>
                  <a:lnTo>
                    <a:pt x="847026" y="1504213"/>
                  </a:lnTo>
                  <a:lnTo>
                    <a:pt x="801293" y="1492224"/>
                  </a:lnTo>
                  <a:lnTo>
                    <a:pt x="754341" y="1483512"/>
                  </a:lnTo>
                  <a:lnTo>
                    <a:pt x="706272" y="1478178"/>
                  </a:lnTo>
                  <a:lnTo>
                    <a:pt x="657225" y="1476375"/>
                  </a:lnTo>
                  <a:lnTo>
                    <a:pt x="608164" y="1478178"/>
                  </a:lnTo>
                  <a:lnTo>
                    <a:pt x="560095" y="1483512"/>
                  </a:lnTo>
                  <a:lnTo>
                    <a:pt x="513143" y="1492224"/>
                  </a:lnTo>
                  <a:lnTo>
                    <a:pt x="467410" y="1504213"/>
                  </a:lnTo>
                  <a:lnTo>
                    <a:pt x="423037" y="1519326"/>
                  </a:lnTo>
                  <a:lnTo>
                    <a:pt x="380149" y="1537462"/>
                  </a:lnTo>
                  <a:lnTo>
                    <a:pt x="338886" y="1558493"/>
                  </a:lnTo>
                  <a:lnTo>
                    <a:pt x="299351" y="1582267"/>
                  </a:lnTo>
                  <a:lnTo>
                    <a:pt x="261696" y="1608670"/>
                  </a:lnTo>
                  <a:lnTo>
                    <a:pt x="226034" y="1637588"/>
                  </a:lnTo>
                  <a:lnTo>
                    <a:pt x="192493" y="1668881"/>
                  </a:lnTo>
                  <a:lnTo>
                    <a:pt x="161201" y="1702422"/>
                  </a:lnTo>
                  <a:lnTo>
                    <a:pt x="132283" y="1738083"/>
                  </a:lnTo>
                  <a:lnTo>
                    <a:pt x="105879" y="1775739"/>
                  </a:lnTo>
                  <a:lnTo>
                    <a:pt x="82105" y="1815274"/>
                  </a:lnTo>
                  <a:lnTo>
                    <a:pt x="61074" y="1856536"/>
                  </a:lnTo>
                  <a:lnTo>
                    <a:pt x="42938" y="1899424"/>
                  </a:lnTo>
                  <a:lnTo>
                    <a:pt x="27825" y="1943798"/>
                  </a:lnTo>
                  <a:lnTo>
                    <a:pt x="15836" y="1989531"/>
                  </a:lnTo>
                  <a:lnTo>
                    <a:pt x="7124" y="2036483"/>
                  </a:lnTo>
                  <a:lnTo>
                    <a:pt x="1790" y="2084552"/>
                  </a:lnTo>
                  <a:lnTo>
                    <a:pt x="0" y="2133600"/>
                  </a:lnTo>
                  <a:lnTo>
                    <a:pt x="1790" y="2182660"/>
                  </a:lnTo>
                  <a:lnTo>
                    <a:pt x="7124" y="2230729"/>
                  </a:lnTo>
                  <a:lnTo>
                    <a:pt x="15836" y="2277681"/>
                  </a:lnTo>
                  <a:lnTo>
                    <a:pt x="27825" y="2323414"/>
                  </a:lnTo>
                  <a:lnTo>
                    <a:pt x="42938" y="2367788"/>
                  </a:lnTo>
                  <a:lnTo>
                    <a:pt x="61074" y="2410676"/>
                  </a:lnTo>
                  <a:lnTo>
                    <a:pt x="82105" y="2451938"/>
                  </a:lnTo>
                  <a:lnTo>
                    <a:pt x="105879" y="2491473"/>
                  </a:lnTo>
                  <a:lnTo>
                    <a:pt x="132283" y="2529128"/>
                  </a:lnTo>
                  <a:lnTo>
                    <a:pt x="161201" y="2564790"/>
                  </a:lnTo>
                  <a:lnTo>
                    <a:pt x="192493" y="2598331"/>
                  </a:lnTo>
                  <a:lnTo>
                    <a:pt x="226034" y="2629624"/>
                  </a:lnTo>
                  <a:lnTo>
                    <a:pt x="261696" y="2658541"/>
                  </a:lnTo>
                  <a:lnTo>
                    <a:pt x="299351" y="2684945"/>
                  </a:lnTo>
                  <a:lnTo>
                    <a:pt x="338886" y="2708719"/>
                  </a:lnTo>
                  <a:lnTo>
                    <a:pt x="380149" y="2729750"/>
                  </a:lnTo>
                  <a:lnTo>
                    <a:pt x="423037" y="2747886"/>
                  </a:lnTo>
                  <a:lnTo>
                    <a:pt x="467410" y="2762999"/>
                  </a:lnTo>
                  <a:lnTo>
                    <a:pt x="513143" y="2774988"/>
                  </a:lnTo>
                  <a:lnTo>
                    <a:pt x="560095" y="2783700"/>
                  </a:lnTo>
                  <a:lnTo>
                    <a:pt x="608164" y="2789034"/>
                  </a:lnTo>
                  <a:lnTo>
                    <a:pt x="657225" y="2790825"/>
                  </a:lnTo>
                  <a:lnTo>
                    <a:pt x="706272" y="2789034"/>
                  </a:lnTo>
                  <a:lnTo>
                    <a:pt x="754341" y="2783700"/>
                  </a:lnTo>
                  <a:lnTo>
                    <a:pt x="801293" y="2774988"/>
                  </a:lnTo>
                  <a:lnTo>
                    <a:pt x="847026" y="2762999"/>
                  </a:lnTo>
                  <a:lnTo>
                    <a:pt x="891400" y="2747886"/>
                  </a:lnTo>
                  <a:lnTo>
                    <a:pt x="934288" y="2729750"/>
                  </a:lnTo>
                  <a:lnTo>
                    <a:pt x="975550" y="2708719"/>
                  </a:lnTo>
                  <a:lnTo>
                    <a:pt x="1015085" y="2684945"/>
                  </a:lnTo>
                  <a:lnTo>
                    <a:pt x="1052741" y="2658541"/>
                  </a:lnTo>
                  <a:lnTo>
                    <a:pt x="1088402" y="2629624"/>
                  </a:lnTo>
                  <a:lnTo>
                    <a:pt x="1121943" y="2598331"/>
                  </a:lnTo>
                  <a:lnTo>
                    <a:pt x="1153236" y="2564790"/>
                  </a:lnTo>
                  <a:lnTo>
                    <a:pt x="1182154" y="2529128"/>
                  </a:lnTo>
                  <a:lnTo>
                    <a:pt x="1208557" y="2491473"/>
                  </a:lnTo>
                  <a:lnTo>
                    <a:pt x="1232331" y="2451938"/>
                  </a:lnTo>
                  <a:lnTo>
                    <a:pt x="1253363" y="2410676"/>
                  </a:lnTo>
                  <a:lnTo>
                    <a:pt x="1271498" y="2367788"/>
                  </a:lnTo>
                  <a:lnTo>
                    <a:pt x="1286611" y="2323414"/>
                  </a:lnTo>
                  <a:lnTo>
                    <a:pt x="1298600" y="2277681"/>
                  </a:lnTo>
                  <a:lnTo>
                    <a:pt x="1307312" y="2230729"/>
                  </a:lnTo>
                  <a:lnTo>
                    <a:pt x="1312646" y="2182660"/>
                  </a:lnTo>
                  <a:lnTo>
                    <a:pt x="1314450" y="2133600"/>
                  </a:lnTo>
                  <a:close/>
                </a:path>
                <a:path w="1314450" h="2790825">
                  <a:moveTo>
                    <a:pt x="1314450" y="652399"/>
                  </a:moveTo>
                  <a:lnTo>
                    <a:pt x="1312646" y="603719"/>
                  </a:lnTo>
                  <a:lnTo>
                    <a:pt x="1307312" y="556006"/>
                  </a:lnTo>
                  <a:lnTo>
                    <a:pt x="1298600" y="509384"/>
                  </a:lnTo>
                  <a:lnTo>
                    <a:pt x="1286611" y="463981"/>
                  </a:lnTo>
                  <a:lnTo>
                    <a:pt x="1271498" y="419938"/>
                  </a:lnTo>
                  <a:lnTo>
                    <a:pt x="1253363" y="377380"/>
                  </a:lnTo>
                  <a:lnTo>
                    <a:pt x="1232331" y="336410"/>
                  </a:lnTo>
                  <a:lnTo>
                    <a:pt x="1208557" y="297167"/>
                  </a:lnTo>
                  <a:lnTo>
                    <a:pt x="1182154" y="259791"/>
                  </a:lnTo>
                  <a:lnTo>
                    <a:pt x="1153236" y="224383"/>
                  </a:lnTo>
                  <a:lnTo>
                    <a:pt x="1121943" y="191096"/>
                  </a:lnTo>
                  <a:lnTo>
                    <a:pt x="1088402" y="160032"/>
                  </a:lnTo>
                  <a:lnTo>
                    <a:pt x="1052741" y="131330"/>
                  </a:lnTo>
                  <a:lnTo>
                    <a:pt x="1015085" y="105117"/>
                  </a:lnTo>
                  <a:lnTo>
                    <a:pt x="975550" y="81508"/>
                  </a:lnTo>
                  <a:lnTo>
                    <a:pt x="934288" y="60642"/>
                  </a:lnTo>
                  <a:lnTo>
                    <a:pt x="891400" y="42646"/>
                  </a:lnTo>
                  <a:lnTo>
                    <a:pt x="847026" y="27635"/>
                  </a:lnTo>
                  <a:lnTo>
                    <a:pt x="801293" y="15735"/>
                  </a:lnTo>
                  <a:lnTo>
                    <a:pt x="754341" y="7086"/>
                  </a:lnTo>
                  <a:lnTo>
                    <a:pt x="706272" y="1790"/>
                  </a:lnTo>
                  <a:lnTo>
                    <a:pt x="657225" y="0"/>
                  </a:lnTo>
                  <a:lnTo>
                    <a:pt x="608164" y="1790"/>
                  </a:lnTo>
                  <a:lnTo>
                    <a:pt x="560095" y="7086"/>
                  </a:lnTo>
                  <a:lnTo>
                    <a:pt x="513143" y="15735"/>
                  </a:lnTo>
                  <a:lnTo>
                    <a:pt x="467410" y="27635"/>
                  </a:lnTo>
                  <a:lnTo>
                    <a:pt x="423037" y="42646"/>
                  </a:lnTo>
                  <a:lnTo>
                    <a:pt x="380149" y="60642"/>
                  </a:lnTo>
                  <a:lnTo>
                    <a:pt x="338886" y="81508"/>
                  </a:lnTo>
                  <a:lnTo>
                    <a:pt x="299351" y="105117"/>
                  </a:lnTo>
                  <a:lnTo>
                    <a:pt x="261696" y="131330"/>
                  </a:lnTo>
                  <a:lnTo>
                    <a:pt x="226034" y="160032"/>
                  </a:lnTo>
                  <a:lnTo>
                    <a:pt x="192493" y="191096"/>
                  </a:lnTo>
                  <a:lnTo>
                    <a:pt x="161201" y="224383"/>
                  </a:lnTo>
                  <a:lnTo>
                    <a:pt x="132283" y="259791"/>
                  </a:lnTo>
                  <a:lnTo>
                    <a:pt x="105879" y="297167"/>
                  </a:lnTo>
                  <a:lnTo>
                    <a:pt x="82105" y="336410"/>
                  </a:lnTo>
                  <a:lnTo>
                    <a:pt x="61074" y="377380"/>
                  </a:lnTo>
                  <a:lnTo>
                    <a:pt x="42938" y="419938"/>
                  </a:lnTo>
                  <a:lnTo>
                    <a:pt x="27825" y="463981"/>
                  </a:lnTo>
                  <a:lnTo>
                    <a:pt x="15836" y="509384"/>
                  </a:lnTo>
                  <a:lnTo>
                    <a:pt x="7124" y="556006"/>
                  </a:lnTo>
                  <a:lnTo>
                    <a:pt x="1790" y="603719"/>
                  </a:lnTo>
                  <a:lnTo>
                    <a:pt x="0" y="652399"/>
                  </a:lnTo>
                  <a:lnTo>
                    <a:pt x="1790" y="701103"/>
                  </a:lnTo>
                  <a:lnTo>
                    <a:pt x="7124" y="748842"/>
                  </a:lnTo>
                  <a:lnTo>
                    <a:pt x="15836" y="795477"/>
                  </a:lnTo>
                  <a:lnTo>
                    <a:pt x="27825" y="840879"/>
                  </a:lnTo>
                  <a:lnTo>
                    <a:pt x="42938" y="884936"/>
                  </a:lnTo>
                  <a:lnTo>
                    <a:pt x="61074" y="927519"/>
                  </a:lnTo>
                  <a:lnTo>
                    <a:pt x="82105" y="968489"/>
                  </a:lnTo>
                  <a:lnTo>
                    <a:pt x="105879" y="1007732"/>
                  </a:lnTo>
                  <a:lnTo>
                    <a:pt x="132283" y="1045121"/>
                  </a:lnTo>
                  <a:lnTo>
                    <a:pt x="161201" y="1080528"/>
                  </a:lnTo>
                  <a:lnTo>
                    <a:pt x="192493" y="1113828"/>
                  </a:lnTo>
                  <a:lnTo>
                    <a:pt x="226034" y="1144892"/>
                  </a:lnTo>
                  <a:lnTo>
                    <a:pt x="261696" y="1173594"/>
                  </a:lnTo>
                  <a:lnTo>
                    <a:pt x="299351" y="1199819"/>
                  </a:lnTo>
                  <a:lnTo>
                    <a:pt x="338886" y="1223429"/>
                  </a:lnTo>
                  <a:lnTo>
                    <a:pt x="380149" y="1244295"/>
                  </a:lnTo>
                  <a:lnTo>
                    <a:pt x="423037" y="1262291"/>
                  </a:lnTo>
                  <a:lnTo>
                    <a:pt x="467410" y="1277302"/>
                  </a:lnTo>
                  <a:lnTo>
                    <a:pt x="513143" y="1289202"/>
                  </a:lnTo>
                  <a:lnTo>
                    <a:pt x="560095" y="1297851"/>
                  </a:lnTo>
                  <a:lnTo>
                    <a:pt x="608164" y="1303147"/>
                  </a:lnTo>
                  <a:lnTo>
                    <a:pt x="657225" y="1304925"/>
                  </a:lnTo>
                  <a:lnTo>
                    <a:pt x="706272" y="1303147"/>
                  </a:lnTo>
                  <a:lnTo>
                    <a:pt x="754341" y="1297851"/>
                  </a:lnTo>
                  <a:lnTo>
                    <a:pt x="801293" y="1289202"/>
                  </a:lnTo>
                  <a:lnTo>
                    <a:pt x="847026" y="1277302"/>
                  </a:lnTo>
                  <a:lnTo>
                    <a:pt x="891400" y="1262291"/>
                  </a:lnTo>
                  <a:lnTo>
                    <a:pt x="934288" y="1244295"/>
                  </a:lnTo>
                  <a:lnTo>
                    <a:pt x="975550" y="1223429"/>
                  </a:lnTo>
                  <a:lnTo>
                    <a:pt x="1015085" y="1199819"/>
                  </a:lnTo>
                  <a:lnTo>
                    <a:pt x="1052741" y="1173594"/>
                  </a:lnTo>
                  <a:lnTo>
                    <a:pt x="1088402" y="1144892"/>
                  </a:lnTo>
                  <a:lnTo>
                    <a:pt x="1121943" y="1113828"/>
                  </a:lnTo>
                  <a:lnTo>
                    <a:pt x="1153236" y="1080528"/>
                  </a:lnTo>
                  <a:lnTo>
                    <a:pt x="1182154" y="1045121"/>
                  </a:lnTo>
                  <a:lnTo>
                    <a:pt x="1208557" y="1007732"/>
                  </a:lnTo>
                  <a:lnTo>
                    <a:pt x="1232331" y="968489"/>
                  </a:lnTo>
                  <a:lnTo>
                    <a:pt x="1253363" y="927519"/>
                  </a:lnTo>
                  <a:lnTo>
                    <a:pt x="1271498" y="884936"/>
                  </a:lnTo>
                  <a:lnTo>
                    <a:pt x="1286611" y="840879"/>
                  </a:lnTo>
                  <a:lnTo>
                    <a:pt x="1298600" y="795477"/>
                  </a:lnTo>
                  <a:lnTo>
                    <a:pt x="1307312" y="748842"/>
                  </a:lnTo>
                  <a:lnTo>
                    <a:pt x="1312646" y="701103"/>
                  </a:lnTo>
                  <a:lnTo>
                    <a:pt x="1314450" y="652399"/>
                  </a:lnTo>
                  <a:close/>
                </a:path>
              </a:pathLst>
            </a:custGeom>
            <a:solidFill>
              <a:srgbClr val="FFFFFF"/>
            </a:solidFill>
          </p:spPr>
          <p:txBody>
            <a:bodyPr wrap="square" lIns="0" tIns="0" rIns="0" bIns="0" rtlCol="0"/>
            <a:lstStyle/>
            <a:p>
              <a:endParaRPr/>
            </a:p>
          </p:txBody>
        </p:sp>
        <p:sp>
          <p:nvSpPr>
            <p:cNvPr id="9" name="object 9"/>
            <p:cNvSpPr/>
            <p:nvPr/>
          </p:nvSpPr>
          <p:spPr>
            <a:xfrm>
              <a:off x="9020302" y="771270"/>
              <a:ext cx="2976118" cy="18110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028811" y="990345"/>
              <a:ext cx="1400175" cy="389890"/>
            </a:xfrm>
            <a:custGeom>
              <a:avLst/>
              <a:gdLst/>
              <a:ahLst/>
              <a:cxnLst/>
              <a:rect l="l" t="t" r="r" b="b"/>
              <a:pathLst>
                <a:path w="1400175" h="389890">
                  <a:moveTo>
                    <a:pt x="78486" y="255524"/>
                  </a:moveTo>
                  <a:lnTo>
                    <a:pt x="63500" y="224548"/>
                  </a:lnTo>
                  <a:lnTo>
                    <a:pt x="63500" y="256286"/>
                  </a:lnTo>
                  <a:lnTo>
                    <a:pt x="63500" y="265303"/>
                  </a:lnTo>
                  <a:lnTo>
                    <a:pt x="30607" y="284226"/>
                  </a:lnTo>
                  <a:lnTo>
                    <a:pt x="14224" y="284226"/>
                  </a:lnTo>
                  <a:lnTo>
                    <a:pt x="14224" y="230124"/>
                  </a:lnTo>
                  <a:lnTo>
                    <a:pt x="32512" y="230124"/>
                  </a:lnTo>
                  <a:lnTo>
                    <a:pt x="46075" y="231775"/>
                  </a:lnTo>
                  <a:lnTo>
                    <a:pt x="55765" y="236689"/>
                  </a:lnTo>
                  <a:lnTo>
                    <a:pt x="61556" y="244868"/>
                  </a:lnTo>
                  <a:lnTo>
                    <a:pt x="63500" y="256286"/>
                  </a:lnTo>
                  <a:lnTo>
                    <a:pt x="63500" y="224548"/>
                  </a:lnTo>
                  <a:lnTo>
                    <a:pt x="60769" y="222605"/>
                  </a:lnTo>
                  <a:lnTo>
                    <a:pt x="53352" y="219430"/>
                  </a:lnTo>
                  <a:lnTo>
                    <a:pt x="44818" y="217551"/>
                  </a:lnTo>
                  <a:lnTo>
                    <a:pt x="35179" y="216916"/>
                  </a:lnTo>
                  <a:lnTo>
                    <a:pt x="0" y="216916"/>
                  </a:lnTo>
                  <a:lnTo>
                    <a:pt x="0" y="346964"/>
                  </a:lnTo>
                  <a:lnTo>
                    <a:pt x="14224" y="346964"/>
                  </a:lnTo>
                  <a:lnTo>
                    <a:pt x="14224" y="297561"/>
                  </a:lnTo>
                  <a:lnTo>
                    <a:pt x="31623" y="297561"/>
                  </a:lnTo>
                  <a:lnTo>
                    <a:pt x="67017" y="284226"/>
                  </a:lnTo>
                  <a:lnTo>
                    <a:pt x="70929" y="280035"/>
                  </a:lnTo>
                  <a:lnTo>
                    <a:pt x="75133" y="272770"/>
                  </a:lnTo>
                  <a:lnTo>
                    <a:pt x="77647" y="264604"/>
                  </a:lnTo>
                  <a:lnTo>
                    <a:pt x="78486" y="255524"/>
                  </a:lnTo>
                  <a:close/>
                </a:path>
                <a:path w="1400175" h="389890">
                  <a:moveTo>
                    <a:pt x="78486" y="45974"/>
                  </a:moveTo>
                  <a:lnTo>
                    <a:pt x="63500" y="14998"/>
                  </a:lnTo>
                  <a:lnTo>
                    <a:pt x="63500" y="46736"/>
                  </a:lnTo>
                  <a:lnTo>
                    <a:pt x="63500" y="55753"/>
                  </a:lnTo>
                  <a:lnTo>
                    <a:pt x="30607" y="74676"/>
                  </a:lnTo>
                  <a:lnTo>
                    <a:pt x="14224" y="74676"/>
                  </a:lnTo>
                  <a:lnTo>
                    <a:pt x="14224" y="20574"/>
                  </a:lnTo>
                  <a:lnTo>
                    <a:pt x="32512" y="20574"/>
                  </a:lnTo>
                  <a:lnTo>
                    <a:pt x="46075" y="22225"/>
                  </a:lnTo>
                  <a:lnTo>
                    <a:pt x="55765" y="27139"/>
                  </a:lnTo>
                  <a:lnTo>
                    <a:pt x="61556" y="35318"/>
                  </a:lnTo>
                  <a:lnTo>
                    <a:pt x="63500" y="46736"/>
                  </a:lnTo>
                  <a:lnTo>
                    <a:pt x="63500" y="14998"/>
                  </a:lnTo>
                  <a:lnTo>
                    <a:pt x="60769" y="13055"/>
                  </a:lnTo>
                  <a:lnTo>
                    <a:pt x="53352" y="9880"/>
                  </a:lnTo>
                  <a:lnTo>
                    <a:pt x="44818" y="8001"/>
                  </a:lnTo>
                  <a:lnTo>
                    <a:pt x="35179" y="7366"/>
                  </a:lnTo>
                  <a:lnTo>
                    <a:pt x="0" y="7366"/>
                  </a:lnTo>
                  <a:lnTo>
                    <a:pt x="0" y="137414"/>
                  </a:lnTo>
                  <a:lnTo>
                    <a:pt x="14224" y="137414"/>
                  </a:lnTo>
                  <a:lnTo>
                    <a:pt x="14224" y="88011"/>
                  </a:lnTo>
                  <a:lnTo>
                    <a:pt x="31623" y="88011"/>
                  </a:lnTo>
                  <a:lnTo>
                    <a:pt x="67017" y="74676"/>
                  </a:lnTo>
                  <a:lnTo>
                    <a:pt x="70929" y="70485"/>
                  </a:lnTo>
                  <a:lnTo>
                    <a:pt x="75133" y="63220"/>
                  </a:lnTo>
                  <a:lnTo>
                    <a:pt x="77647" y="55054"/>
                  </a:lnTo>
                  <a:lnTo>
                    <a:pt x="78486" y="45974"/>
                  </a:lnTo>
                  <a:close/>
                </a:path>
                <a:path w="1400175" h="389890">
                  <a:moveTo>
                    <a:pt x="150495" y="253746"/>
                  </a:moveTo>
                  <a:lnTo>
                    <a:pt x="148336" y="252857"/>
                  </a:lnTo>
                  <a:lnTo>
                    <a:pt x="145288" y="252476"/>
                  </a:lnTo>
                  <a:lnTo>
                    <a:pt x="136017" y="252476"/>
                  </a:lnTo>
                  <a:lnTo>
                    <a:pt x="131191" y="254381"/>
                  </a:lnTo>
                  <a:lnTo>
                    <a:pt x="122555" y="261747"/>
                  </a:lnTo>
                  <a:lnTo>
                    <a:pt x="119253" y="266827"/>
                  </a:lnTo>
                  <a:lnTo>
                    <a:pt x="117221" y="273304"/>
                  </a:lnTo>
                  <a:lnTo>
                    <a:pt x="116840" y="273304"/>
                  </a:lnTo>
                  <a:lnTo>
                    <a:pt x="116840" y="254127"/>
                  </a:lnTo>
                  <a:lnTo>
                    <a:pt x="102743" y="254127"/>
                  </a:lnTo>
                  <a:lnTo>
                    <a:pt x="102743" y="346964"/>
                  </a:lnTo>
                  <a:lnTo>
                    <a:pt x="116840" y="346964"/>
                  </a:lnTo>
                  <a:lnTo>
                    <a:pt x="116840" y="299466"/>
                  </a:lnTo>
                  <a:lnTo>
                    <a:pt x="117233" y="292138"/>
                  </a:lnTo>
                  <a:lnTo>
                    <a:pt x="132969" y="265430"/>
                  </a:lnTo>
                  <a:lnTo>
                    <a:pt x="144145" y="265430"/>
                  </a:lnTo>
                  <a:lnTo>
                    <a:pt x="147828" y="266446"/>
                  </a:lnTo>
                  <a:lnTo>
                    <a:pt x="150495" y="268478"/>
                  </a:lnTo>
                  <a:lnTo>
                    <a:pt x="150495" y="265430"/>
                  </a:lnTo>
                  <a:lnTo>
                    <a:pt x="150495" y="253746"/>
                  </a:lnTo>
                  <a:close/>
                </a:path>
                <a:path w="1400175" h="389890">
                  <a:moveTo>
                    <a:pt x="150495" y="44196"/>
                  </a:moveTo>
                  <a:lnTo>
                    <a:pt x="148336" y="43307"/>
                  </a:lnTo>
                  <a:lnTo>
                    <a:pt x="145288" y="42926"/>
                  </a:lnTo>
                  <a:lnTo>
                    <a:pt x="136017" y="42926"/>
                  </a:lnTo>
                  <a:lnTo>
                    <a:pt x="131191" y="44831"/>
                  </a:lnTo>
                  <a:lnTo>
                    <a:pt x="122555" y="52197"/>
                  </a:lnTo>
                  <a:lnTo>
                    <a:pt x="119253" y="57277"/>
                  </a:lnTo>
                  <a:lnTo>
                    <a:pt x="117221" y="63754"/>
                  </a:lnTo>
                  <a:lnTo>
                    <a:pt x="116840" y="63754"/>
                  </a:lnTo>
                  <a:lnTo>
                    <a:pt x="116840" y="44577"/>
                  </a:lnTo>
                  <a:lnTo>
                    <a:pt x="102743" y="44577"/>
                  </a:lnTo>
                  <a:lnTo>
                    <a:pt x="102743" y="137414"/>
                  </a:lnTo>
                  <a:lnTo>
                    <a:pt x="116840" y="137414"/>
                  </a:lnTo>
                  <a:lnTo>
                    <a:pt x="116840" y="89916"/>
                  </a:lnTo>
                  <a:lnTo>
                    <a:pt x="117233" y="82588"/>
                  </a:lnTo>
                  <a:lnTo>
                    <a:pt x="132969" y="55880"/>
                  </a:lnTo>
                  <a:lnTo>
                    <a:pt x="144145" y="55880"/>
                  </a:lnTo>
                  <a:lnTo>
                    <a:pt x="147828" y="56896"/>
                  </a:lnTo>
                  <a:lnTo>
                    <a:pt x="150495" y="58928"/>
                  </a:lnTo>
                  <a:lnTo>
                    <a:pt x="150495" y="55880"/>
                  </a:lnTo>
                  <a:lnTo>
                    <a:pt x="150495" y="44196"/>
                  </a:lnTo>
                  <a:close/>
                </a:path>
                <a:path w="1400175" h="389890">
                  <a:moveTo>
                    <a:pt x="243459" y="296418"/>
                  </a:moveTo>
                  <a:lnTo>
                    <a:pt x="243154" y="291592"/>
                  </a:lnTo>
                  <a:lnTo>
                    <a:pt x="242836" y="286537"/>
                  </a:lnTo>
                  <a:lnTo>
                    <a:pt x="240982" y="277812"/>
                  </a:lnTo>
                  <a:lnTo>
                    <a:pt x="237883" y="270243"/>
                  </a:lnTo>
                  <a:lnTo>
                    <a:pt x="233718" y="264033"/>
                  </a:lnTo>
                  <a:lnTo>
                    <a:pt x="233553" y="263779"/>
                  </a:lnTo>
                  <a:lnTo>
                    <a:pt x="228981" y="259473"/>
                  </a:lnTo>
                  <a:lnTo>
                    <a:pt x="228981" y="282956"/>
                  </a:lnTo>
                  <a:lnTo>
                    <a:pt x="228981" y="291592"/>
                  </a:lnTo>
                  <a:lnTo>
                    <a:pt x="177800" y="291592"/>
                  </a:lnTo>
                  <a:lnTo>
                    <a:pt x="179070" y="283210"/>
                  </a:lnTo>
                  <a:lnTo>
                    <a:pt x="182245" y="276606"/>
                  </a:lnTo>
                  <a:lnTo>
                    <a:pt x="192405" y="266446"/>
                  </a:lnTo>
                  <a:lnTo>
                    <a:pt x="198374" y="264033"/>
                  </a:lnTo>
                  <a:lnTo>
                    <a:pt x="212852" y="264033"/>
                  </a:lnTo>
                  <a:lnTo>
                    <a:pt x="218567" y="266446"/>
                  </a:lnTo>
                  <a:lnTo>
                    <a:pt x="222758" y="271272"/>
                  </a:lnTo>
                  <a:lnTo>
                    <a:pt x="226949" y="276225"/>
                  </a:lnTo>
                  <a:lnTo>
                    <a:pt x="228981" y="282956"/>
                  </a:lnTo>
                  <a:lnTo>
                    <a:pt x="228981" y="259473"/>
                  </a:lnTo>
                  <a:lnTo>
                    <a:pt x="228079" y="258622"/>
                  </a:lnTo>
                  <a:lnTo>
                    <a:pt x="221576" y="254927"/>
                  </a:lnTo>
                  <a:lnTo>
                    <a:pt x="214083" y="252717"/>
                  </a:lnTo>
                  <a:lnTo>
                    <a:pt x="205613" y="251968"/>
                  </a:lnTo>
                  <a:lnTo>
                    <a:pt x="196938" y="252831"/>
                  </a:lnTo>
                  <a:lnTo>
                    <a:pt x="166243" y="281419"/>
                  </a:lnTo>
                  <a:lnTo>
                    <a:pt x="163195" y="300736"/>
                  </a:lnTo>
                  <a:lnTo>
                    <a:pt x="163880" y="311480"/>
                  </a:lnTo>
                  <a:lnTo>
                    <a:pt x="187464" y="345948"/>
                  </a:lnTo>
                  <a:lnTo>
                    <a:pt x="204978" y="349123"/>
                  </a:lnTo>
                  <a:lnTo>
                    <a:pt x="214426" y="348564"/>
                  </a:lnTo>
                  <a:lnTo>
                    <a:pt x="222961" y="346862"/>
                  </a:lnTo>
                  <a:lnTo>
                    <a:pt x="230568" y="344043"/>
                  </a:lnTo>
                  <a:lnTo>
                    <a:pt x="237236" y="340106"/>
                  </a:lnTo>
                  <a:lnTo>
                    <a:pt x="237236" y="337185"/>
                  </a:lnTo>
                  <a:lnTo>
                    <a:pt x="237236" y="326644"/>
                  </a:lnTo>
                  <a:lnTo>
                    <a:pt x="230492" y="331241"/>
                  </a:lnTo>
                  <a:lnTo>
                    <a:pt x="223418" y="334543"/>
                  </a:lnTo>
                  <a:lnTo>
                    <a:pt x="216014" y="336524"/>
                  </a:lnTo>
                  <a:lnTo>
                    <a:pt x="208280" y="337185"/>
                  </a:lnTo>
                  <a:lnTo>
                    <a:pt x="199009" y="337185"/>
                  </a:lnTo>
                  <a:lnTo>
                    <a:pt x="177673" y="304038"/>
                  </a:lnTo>
                  <a:lnTo>
                    <a:pt x="243459" y="304038"/>
                  </a:lnTo>
                  <a:lnTo>
                    <a:pt x="243459" y="296418"/>
                  </a:lnTo>
                  <a:close/>
                </a:path>
                <a:path w="1400175" h="389890">
                  <a:moveTo>
                    <a:pt x="243459" y="86868"/>
                  </a:moveTo>
                  <a:lnTo>
                    <a:pt x="243154" y="82042"/>
                  </a:lnTo>
                  <a:lnTo>
                    <a:pt x="242836" y="76987"/>
                  </a:lnTo>
                  <a:lnTo>
                    <a:pt x="240982" y="68262"/>
                  </a:lnTo>
                  <a:lnTo>
                    <a:pt x="237883" y="60693"/>
                  </a:lnTo>
                  <a:lnTo>
                    <a:pt x="233718" y="54483"/>
                  </a:lnTo>
                  <a:lnTo>
                    <a:pt x="233553" y="54229"/>
                  </a:lnTo>
                  <a:lnTo>
                    <a:pt x="228981" y="49923"/>
                  </a:lnTo>
                  <a:lnTo>
                    <a:pt x="228981" y="73406"/>
                  </a:lnTo>
                  <a:lnTo>
                    <a:pt x="228981" y="82042"/>
                  </a:lnTo>
                  <a:lnTo>
                    <a:pt x="177800" y="82042"/>
                  </a:lnTo>
                  <a:lnTo>
                    <a:pt x="179070" y="73660"/>
                  </a:lnTo>
                  <a:lnTo>
                    <a:pt x="182245" y="67056"/>
                  </a:lnTo>
                  <a:lnTo>
                    <a:pt x="192405" y="56896"/>
                  </a:lnTo>
                  <a:lnTo>
                    <a:pt x="198374" y="54483"/>
                  </a:lnTo>
                  <a:lnTo>
                    <a:pt x="212852" y="54483"/>
                  </a:lnTo>
                  <a:lnTo>
                    <a:pt x="218567" y="56896"/>
                  </a:lnTo>
                  <a:lnTo>
                    <a:pt x="222758" y="61722"/>
                  </a:lnTo>
                  <a:lnTo>
                    <a:pt x="226949" y="66675"/>
                  </a:lnTo>
                  <a:lnTo>
                    <a:pt x="228981" y="73406"/>
                  </a:lnTo>
                  <a:lnTo>
                    <a:pt x="228981" y="49923"/>
                  </a:lnTo>
                  <a:lnTo>
                    <a:pt x="228079" y="49072"/>
                  </a:lnTo>
                  <a:lnTo>
                    <a:pt x="221576" y="45377"/>
                  </a:lnTo>
                  <a:lnTo>
                    <a:pt x="214083" y="43167"/>
                  </a:lnTo>
                  <a:lnTo>
                    <a:pt x="205613" y="42418"/>
                  </a:lnTo>
                  <a:lnTo>
                    <a:pt x="196938" y="43281"/>
                  </a:lnTo>
                  <a:lnTo>
                    <a:pt x="166243" y="71869"/>
                  </a:lnTo>
                  <a:lnTo>
                    <a:pt x="163195" y="91186"/>
                  </a:lnTo>
                  <a:lnTo>
                    <a:pt x="163880" y="101930"/>
                  </a:lnTo>
                  <a:lnTo>
                    <a:pt x="187464" y="136398"/>
                  </a:lnTo>
                  <a:lnTo>
                    <a:pt x="204978" y="139573"/>
                  </a:lnTo>
                  <a:lnTo>
                    <a:pt x="214426" y="139014"/>
                  </a:lnTo>
                  <a:lnTo>
                    <a:pt x="222961" y="137312"/>
                  </a:lnTo>
                  <a:lnTo>
                    <a:pt x="230568" y="134493"/>
                  </a:lnTo>
                  <a:lnTo>
                    <a:pt x="237236" y="130556"/>
                  </a:lnTo>
                  <a:lnTo>
                    <a:pt x="237236" y="127635"/>
                  </a:lnTo>
                  <a:lnTo>
                    <a:pt x="237236" y="117094"/>
                  </a:lnTo>
                  <a:lnTo>
                    <a:pt x="230492" y="121691"/>
                  </a:lnTo>
                  <a:lnTo>
                    <a:pt x="223418" y="124993"/>
                  </a:lnTo>
                  <a:lnTo>
                    <a:pt x="216014" y="126974"/>
                  </a:lnTo>
                  <a:lnTo>
                    <a:pt x="208280" y="127635"/>
                  </a:lnTo>
                  <a:lnTo>
                    <a:pt x="199009" y="127635"/>
                  </a:lnTo>
                  <a:lnTo>
                    <a:pt x="177673" y="94488"/>
                  </a:lnTo>
                  <a:lnTo>
                    <a:pt x="243459" y="94488"/>
                  </a:lnTo>
                  <a:lnTo>
                    <a:pt x="243459" y="86868"/>
                  </a:lnTo>
                  <a:close/>
                </a:path>
                <a:path w="1400175" h="389890">
                  <a:moveTo>
                    <a:pt x="349504" y="297815"/>
                  </a:moveTo>
                  <a:lnTo>
                    <a:pt x="338556" y="263779"/>
                  </a:lnTo>
                  <a:lnTo>
                    <a:pt x="335153" y="260489"/>
                  </a:lnTo>
                  <a:lnTo>
                    <a:pt x="335153" y="297434"/>
                  </a:lnTo>
                  <a:lnTo>
                    <a:pt x="334645" y="306273"/>
                  </a:lnTo>
                  <a:lnTo>
                    <a:pt x="314960" y="337185"/>
                  </a:lnTo>
                  <a:lnTo>
                    <a:pt x="298069" y="337185"/>
                  </a:lnTo>
                  <a:lnTo>
                    <a:pt x="291592" y="334518"/>
                  </a:lnTo>
                  <a:lnTo>
                    <a:pt x="290525" y="333375"/>
                  </a:lnTo>
                  <a:lnTo>
                    <a:pt x="286512" y="329057"/>
                  </a:lnTo>
                  <a:lnTo>
                    <a:pt x="281305" y="323596"/>
                  </a:lnTo>
                  <a:lnTo>
                    <a:pt x="278765" y="316992"/>
                  </a:lnTo>
                  <a:lnTo>
                    <a:pt x="278765" y="286639"/>
                  </a:lnTo>
                  <a:lnTo>
                    <a:pt x="281559" y="279019"/>
                  </a:lnTo>
                  <a:lnTo>
                    <a:pt x="289179" y="270510"/>
                  </a:lnTo>
                  <a:lnTo>
                    <a:pt x="292481" y="266827"/>
                  </a:lnTo>
                  <a:lnTo>
                    <a:pt x="299593" y="263779"/>
                  </a:lnTo>
                  <a:lnTo>
                    <a:pt x="316230" y="263779"/>
                  </a:lnTo>
                  <a:lnTo>
                    <a:pt x="335153" y="297434"/>
                  </a:lnTo>
                  <a:lnTo>
                    <a:pt x="335153" y="260489"/>
                  </a:lnTo>
                  <a:lnTo>
                    <a:pt x="333616" y="258991"/>
                  </a:lnTo>
                  <a:lnTo>
                    <a:pt x="327101" y="255104"/>
                  </a:lnTo>
                  <a:lnTo>
                    <a:pt x="319659" y="252755"/>
                  </a:lnTo>
                  <a:lnTo>
                    <a:pt x="311277" y="251968"/>
                  </a:lnTo>
                  <a:lnTo>
                    <a:pt x="301332" y="253136"/>
                  </a:lnTo>
                  <a:lnTo>
                    <a:pt x="292684" y="256628"/>
                  </a:lnTo>
                  <a:lnTo>
                    <a:pt x="285280" y="262420"/>
                  </a:lnTo>
                  <a:lnTo>
                    <a:pt x="279146" y="270510"/>
                  </a:lnTo>
                  <a:lnTo>
                    <a:pt x="278765" y="270510"/>
                  </a:lnTo>
                  <a:lnTo>
                    <a:pt x="278765" y="254127"/>
                  </a:lnTo>
                  <a:lnTo>
                    <a:pt x="264668" y="254127"/>
                  </a:lnTo>
                  <a:lnTo>
                    <a:pt x="264668" y="389763"/>
                  </a:lnTo>
                  <a:lnTo>
                    <a:pt x="278765" y="389763"/>
                  </a:lnTo>
                  <a:lnTo>
                    <a:pt x="278765" y="333375"/>
                  </a:lnTo>
                  <a:lnTo>
                    <a:pt x="279146" y="333375"/>
                  </a:lnTo>
                  <a:lnTo>
                    <a:pt x="284518" y="340283"/>
                  </a:lnTo>
                  <a:lnTo>
                    <a:pt x="290969" y="345211"/>
                  </a:lnTo>
                  <a:lnTo>
                    <a:pt x="298475" y="348145"/>
                  </a:lnTo>
                  <a:lnTo>
                    <a:pt x="307086" y="349123"/>
                  </a:lnTo>
                  <a:lnTo>
                    <a:pt x="316230" y="348272"/>
                  </a:lnTo>
                  <a:lnTo>
                    <a:pt x="324421" y="345681"/>
                  </a:lnTo>
                  <a:lnTo>
                    <a:pt x="331660" y="341363"/>
                  </a:lnTo>
                  <a:lnTo>
                    <a:pt x="335965" y="337185"/>
                  </a:lnTo>
                  <a:lnTo>
                    <a:pt x="337947" y="335280"/>
                  </a:lnTo>
                  <a:lnTo>
                    <a:pt x="342963" y="327723"/>
                  </a:lnTo>
                  <a:lnTo>
                    <a:pt x="346583" y="318935"/>
                  </a:lnTo>
                  <a:lnTo>
                    <a:pt x="348767" y="308965"/>
                  </a:lnTo>
                  <a:lnTo>
                    <a:pt x="349504" y="297815"/>
                  </a:lnTo>
                  <a:close/>
                </a:path>
                <a:path w="1400175" h="389890">
                  <a:moveTo>
                    <a:pt x="349504" y="88265"/>
                  </a:moveTo>
                  <a:lnTo>
                    <a:pt x="338556" y="54229"/>
                  </a:lnTo>
                  <a:lnTo>
                    <a:pt x="335153" y="50939"/>
                  </a:lnTo>
                  <a:lnTo>
                    <a:pt x="335153" y="87884"/>
                  </a:lnTo>
                  <a:lnTo>
                    <a:pt x="334645" y="96723"/>
                  </a:lnTo>
                  <a:lnTo>
                    <a:pt x="314960" y="127635"/>
                  </a:lnTo>
                  <a:lnTo>
                    <a:pt x="298069" y="127635"/>
                  </a:lnTo>
                  <a:lnTo>
                    <a:pt x="291592" y="124968"/>
                  </a:lnTo>
                  <a:lnTo>
                    <a:pt x="290525" y="123825"/>
                  </a:lnTo>
                  <a:lnTo>
                    <a:pt x="286512" y="119507"/>
                  </a:lnTo>
                  <a:lnTo>
                    <a:pt x="281305" y="114046"/>
                  </a:lnTo>
                  <a:lnTo>
                    <a:pt x="278765" y="107442"/>
                  </a:lnTo>
                  <a:lnTo>
                    <a:pt x="278765" y="77089"/>
                  </a:lnTo>
                  <a:lnTo>
                    <a:pt x="281559" y="69469"/>
                  </a:lnTo>
                  <a:lnTo>
                    <a:pt x="289179" y="60960"/>
                  </a:lnTo>
                  <a:lnTo>
                    <a:pt x="292481" y="57277"/>
                  </a:lnTo>
                  <a:lnTo>
                    <a:pt x="299593" y="54229"/>
                  </a:lnTo>
                  <a:lnTo>
                    <a:pt x="316230" y="54229"/>
                  </a:lnTo>
                  <a:lnTo>
                    <a:pt x="335153" y="87884"/>
                  </a:lnTo>
                  <a:lnTo>
                    <a:pt x="335153" y="50939"/>
                  </a:lnTo>
                  <a:lnTo>
                    <a:pt x="333616" y="49441"/>
                  </a:lnTo>
                  <a:lnTo>
                    <a:pt x="327101" y="45554"/>
                  </a:lnTo>
                  <a:lnTo>
                    <a:pt x="319659" y="43205"/>
                  </a:lnTo>
                  <a:lnTo>
                    <a:pt x="311277" y="42418"/>
                  </a:lnTo>
                  <a:lnTo>
                    <a:pt x="301332" y="43586"/>
                  </a:lnTo>
                  <a:lnTo>
                    <a:pt x="292684" y="47078"/>
                  </a:lnTo>
                  <a:lnTo>
                    <a:pt x="285280" y="52870"/>
                  </a:lnTo>
                  <a:lnTo>
                    <a:pt x="279146" y="60960"/>
                  </a:lnTo>
                  <a:lnTo>
                    <a:pt x="278765" y="60960"/>
                  </a:lnTo>
                  <a:lnTo>
                    <a:pt x="278765" y="44577"/>
                  </a:lnTo>
                  <a:lnTo>
                    <a:pt x="264668" y="44577"/>
                  </a:lnTo>
                  <a:lnTo>
                    <a:pt x="264668" y="180213"/>
                  </a:lnTo>
                  <a:lnTo>
                    <a:pt x="278765" y="180213"/>
                  </a:lnTo>
                  <a:lnTo>
                    <a:pt x="278765" y="123825"/>
                  </a:lnTo>
                  <a:lnTo>
                    <a:pt x="279146" y="123825"/>
                  </a:lnTo>
                  <a:lnTo>
                    <a:pt x="284518" y="130733"/>
                  </a:lnTo>
                  <a:lnTo>
                    <a:pt x="290969" y="135661"/>
                  </a:lnTo>
                  <a:lnTo>
                    <a:pt x="298475" y="138595"/>
                  </a:lnTo>
                  <a:lnTo>
                    <a:pt x="307086" y="139573"/>
                  </a:lnTo>
                  <a:lnTo>
                    <a:pt x="316230" y="138722"/>
                  </a:lnTo>
                  <a:lnTo>
                    <a:pt x="324421" y="136131"/>
                  </a:lnTo>
                  <a:lnTo>
                    <a:pt x="331660" y="131813"/>
                  </a:lnTo>
                  <a:lnTo>
                    <a:pt x="335965" y="127635"/>
                  </a:lnTo>
                  <a:lnTo>
                    <a:pt x="337947" y="125730"/>
                  </a:lnTo>
                  <a:lnTo>
                    <a:pt x="342963" y="118173"/>
                  </a:lnTo>
                  <a:lnTo>
                    <a:pt x="346583" y="109385"/>
                  </a:lnTo>
                  <a:lnTo>
                    <a:pt x="348767" y="99415"/>
                  </a:lnTo>
                  <a:lnTo>
                    <a:pt x="349504" y="88265"/>
                  </a:lnTo>
                  <a:close/>
                </a:path>
                <a:path w="1400175" h="389890">
                  <a:moveTo>
                    <a:pt x="435356" y="286258"/>
                  </a:moveTo>
                  <a:lnTo>
                    <a:pt x="402971" y="251968"/>
                  </a:lnTo>
                  <a:lnTo>
                    <a:pt x="394373" y="252526"/>
                  </a:lnTo>
                  <a:lnTo>
                    <a:pt x="386295" y="254165"/>
                  </a:lnTo>
                  <a:lnTo>
                    <a:pt x="378752" y="256908"/>
                  </a:lnTo>
                  <a:lnTo>
                    <a:pt x="371729" y="260731"/>
                  </a:lnTo>
                  <a:lnTo>
                    <a:pt x="371729" y="275590"/>
                  </a:lnTo>
                  <a:lnTo>
                    <a:pt x="378548" y="270522"/>
                  </a:lnTo>
                  <a:lnTo>
                    <a:pt x="385876" y="266915"/>
                  </a:lnTo>
                  <a:lnTo>
                    <a:pt x="393687" y="264756"/>
                  </a:lnTo>
                  <a:lnTo>
                    <a:pt x="401955" y="264033"/>
                  </a:lnTo>
                  <a:lnTo>
                    <a:pt x="410362" y="265544"/>
                  </a:lnTo>
                  <a:lnTo>
                    <a:pt x="416344" y="270052"/>
                  </a:lnTo>
                  <a:lnTo>
                    <a:pt x="419938" y="277596"/>
                  </a:lnTo>
                  <a:lnTo>
                    <a:pt x="421132" y="288163"/>
                  </a:lnTo>
                  <a:lnTo>
                    <a:pt x="421132" y="299847"/>
                  </a:lnTo>
                  <a:lnTo>
                    <a:pt x="421132" y="317246"/>
                  </a:lnTo>
                  <a:lnTo>
                    <a:pt x="418719" y="323850"/>
                  </a:lnTo>
                  <a:lnTo>
                    <a:pt x="413893" y="329184"/>
                  </a:lnTo>
                  <a:lnTo>
                    <a:pt x="408940" y="334518"/>
                  </a:lnTo>
                  <a:lnTo>
                    <a:pt x="402717" y="337185"/>
                  </a:lnTo>
                  <a:lnTo>
                    <a:pt x="389890" y="337185"/>
                  </a:lnTo>
                  <a:lnTo>
                    <a:pt x="385445" y="335661"/>
                  </a:lnTo>
                  <a:lnTo>
                    <a:pt x="382143" y="332867"/>
                  </a:lnTo>
                  <a:lnTo>
                    <a:pt x="378841" y="329946"/>
                  </a:lnTo>
                  <a:lnTo>
                    <a:pt x="377190" y="326136"/>
                  </a:lnTo>
                  <a:lnTo>
                    <a:pt x="377190" y="315214"/>
                  </a:lnTo>
                  <a:lnTo>
                    <a:pt x="378841" y="310769"/>
                  </a:lnTo>
                  <a:lnTo>
                    <a:pt x="385826" y="305562"/>
                  </a:lnTo>
                  <a:lnTo>
                    <a:pt x="391160" y="303784"/>
                  </a:lnTo>
                  <a:lnTo>
                    <a:pt x="398399" y="302895"/>
                  </a:lnTo>
                  <a:lnTo>
                    <a:pt x="421132" y="299847"/>
                  </a:lnTo>
                  <a:lnTo>
                    <a:pt x="421132" y="288163"/>
                  </a:lnTo>
                  <a:lnTo>
                    <a:pt x="393192" y="292227"/>
                  </a:lnTo>
                  <a:lnTo>
                    <a:pt x="379780" y="295706"/>
                  </a:lnTo>
                  <a:lnTo>
                    <a:pt x="370217" y="301904"/>
                  </a:lnTo>
                  <a:lnTo>
                    <a:pt x="364490" y="310794"/>
                  </a:lnTo>
                  <a:lnTo>
                    <a:pt x="362585" y="322326"/>
                  </a:lnTo>
                  <a:lnTo>
                    <a:pt x="362585" y="330454"/>
                  </a:lnTo>
                  <a:lnTo>
                    <a:pt x="365252" y="337058"/>
                  </a:lnTo>
                  <a:lnTo>
                    <a:pt x="375920" y="346710"/>
                  </a:lnTo>
                  <a:lnTo>
                    <a:pt x="383159" y="349123"/>
                  </a:lnTo>
                  <a:lnTo>
                    <a:pt x="392176" y="349123"/>
                  </a:lnTo>
                  <a:lnTo>
                    <a:pt x="401027" y="348081"/>
                  </a:lnTo>
                  <a:lnTo>
                    <a:pt x="408736" y="344932"/>
                  </a:lnTo>
                  <a:lnTo>
                    <a:pt x="415315" y="339699"/>
                  </a:lnTo>
                  <a:lnTo>
                    <a:pt x="417169" y="337185"/>
                  </a:lnTo>
                  <a:lnTo>
                    <a:pt x="420751" y="332359"/>
                  </a:lnTo>
                  <a:lnTo>
                    <a:pt x="421259" y="332359"/>
                  </a:lnTo>
                  <a:lnTo>
                    <a:pt x="421259" y="346964"/>
                  </a:lnTo>
                  <a:lnTo>
                    <a:pt x="435356" y="346964"/>
                  </a:lnTo>
                  <a:lnTo>
                    <a:pt x="435356" y="332359"/>
                  </a:lnTo>
                  <a:lnTo>
                    <a:pt x="435356" y="299847"/>
                  </a:lnTo>
                  <a:lnTo>
                    <a:pt x="435356" y="286258"/>
                  </a:lnTo>
                  <a:close/>
                </a:path>
                <a:path w="1400175" h="389890">
                  <a:moveTo>
                    <a:pt x="435356" y="76708"/>
                  </a:moveTo>
                  <a:lnTo>
                    <a:pt x="402971" y="42418"/>
                  </a:lnTo>
                  <a:lnTo>
                    <a:pt x="394373" y="42976"/>
                  </a:lnTo>
                  <a:lnTo>
                    <a:pt x="386295" y="44615"/>
                  </a:lnTo>
                  <a:lnTo>
                    <a:pt x="378752" y="47358"/>
                  </a:lnTo>
                  <a:lnTo>
                    <a:pt x="371729" y="51181"/>
                  </a:lnTo>
                  <a:lnTo>
                    <a:pt x="371729" y="66040"/>
                  </a:lnTo>
                  <a:lnTo>
                    <a:pt x="378548" y="60972"/>
                  </a:lnTo>
                  <a:lnTo>
                    <a:pt x="385876" y="57365"/>
                  </a:lnTo>
                  <a:lnTo>
                    <a:pt x="393687" y="55206"/>
                  </a:lnTo>
                  <a:lnTo>
                    <a:pt x="401955" y="54483"/>
                  </a:lnTo>
                  <a:lnTo>
                    <a:pt x="410362" y="55994"/>
                  </a:lnTo>
                  <a:lnTo>
                    <a:pt x="416344" y="60502"/>
                  </a:lnTo>
                  <a:lnTo>
                    <a:pt x="419938" y="68046"/>
                  </a:lnTo>
                  <a:lnTo>
                    <a:pt x="421132" y="78613"/>
                  </a:lnTo>
                  <a:lnTo>
                    <a:pt x="421132" y="90297"/>
                  </a:lnTo>
                  <a:lnTo>
                    <a:pt x="421132" y="107696"/>
                  </a:lnTo>
                  <a:lnTo>
                    <a:pt x="418719" y="114300"/>
                  </a:lnTo>
                  <a:lnTo>
                    <a:pt x="413893" y="119634"/>
                  </a:lnTo>
                  <a:lnTo>
                    <a:pt x="408940" y="124968"/>
                  </a:lnTo>
                  <a:lnTo>
                    <a:pt x="402717" y="127635"/>
                  </a:lnTo>
                  <a:lnTo>
                    <a:pt x="389890" y="127635"/>
                  </a:lnTo>
                  <a:lnTo>
                    <a:pt x="385445" y="126111"/>
                  </a:lnTo>
                  <a:lnTo>
                    <a:pt x="382143" y="123317"/>
                  </a:lnTo>
                  <a:lnTo>
                    <a:pt x="378841" y="120396"/>
                  </a:lnTo>
                  <a:lnTo>
                    <a:pt x="377190" y="116586"/>
                  </a:lnTo>
                  <a:lnTo>
                    <a:pt x="377190" y="105664"/>
                  </a:lnTo>
                  <a:lnTo>
                    <a:pt x="378841" y="101219"/>
                  </a:lnTo>
                  <a:lnTo>
                    <a:pt x="385826" y="96012"/>
                  </a:lnTo>
                  <a:lnTo>
                    <a:pt x="391160" y="94234"/>
                  </a:lnTo>
                  <a:lnTo>
                    <a:pt x="398399" y="93345"/>
                  </a:lnTo>
                  <a:lnTo>
                    <a:pt x="421132" y="90297"/>
                  </a:lnTo>
                  <a:lnTo>
                    <a:pt x="421132" y="78613"/>
                  </a:lnTo>
                  <a:lnTo>
                    <a:pt x="393192" y="82677"/>
                  </a:lnTo>
                  <a:lnTo>
                    <a:pt x="379780" y="86156"/>
                  </a:lnTo>
                  <a:lnTo>
                    <a:pt x="370217" y="92354"/>
                  </a:lnTo>
                  <a:lnTo>
                    <a:pt x="364490" y="101244"/>
                  </a:lnTo>
                  <a:lnTo>
                    <a:pt x="362585" y="112776"/>
                  </a:lnTo>
                  <a:lnTo>
                    <a:pt x="362585" y="120904"/>
                  </a:lnTo>
                  <a:lnTo>
                    <a:pt x="365252" y="127508"/>
                  </a:lnTo>
                  <a:lnTo>
                    <a:pt x="375920" y="137160"/>
                  </a:lnTo>
                  <a:lnTo>
                    <a:pt x="383159" y="139573"/>
                  </a:lnTo>
                  <a:lnTo>
                    <a:pt x="392176" y="139573"/>
                  </a:lnTo>
                  <a:lnTo>
                    <a:pt x="401027" y="138531"/>
                  </a:lnTo>
                  <a:lnTo>
                    <a:pt x="408736" y="135382"/>
                  </a:lnTo>
                  <a:lnTo>
                    <a:pt x="415315" y="130149"/>
                  </a:lnTo>
                  <a:lnTo>
                    <a:pt x="417169" y="127635"/>
                  </a:lnTo>
                  <a:lnTo>
                    <a:pt x="420751" y="122809"/>
                  </a:lnTo>
                  <a:lnTo>
                    <a:pt x="421259" y="122809"/>
                  </a:lnTo>
                  <a:lnTo>
                    <a:pt x="421259" y="137414"/>
                  </a:lnTo>
                  <a:lnTo>
                    <a:pt x="435356" y="137414"/>
                  </a:lnTo>
                  <a:lnTo>
                    <a:pt x="435356" y="122809"/>
                  </a:lnTo>
                  <a:lnTo>
                    <a:pt x="435356" y="90297"/>
                  </a:lnTo>
                  <a:lnTo>
                    <a:pt x="435356" y="76708"/>
                  </a:lnTo>
                  <a:close/>
                </a:path>
                <a:path w="1400175" h="389890">
                  <a:moveTo>
                    <a:pt x="512445" y="253746"/>
                  </a:moveTo>
                  <a:lnTo>
                    <a:pt x="510286" y="252857"/>
                  </a:lnTo>
                  <a:lnTo>
                    <a:pt x="507238" y="252476"/>
                  </a:lnTo>
                  <a:lnTo>
                    <a:pt x="497967" y="252476"/>
                  </a:lnTo>
                  <a:lnTo>
                    <a:pt x="493141" y="254381"/>
                  </a:lnTo>
                  <a:lnTo>
                    <a:pt x="484505" y="261747"/>
                  </a:lnTo>
                  <a:lnTo>
                    <a:pt x="481203" y="266827"/>
                  </a:lnTo>
                  <a:lnTo>
                    <a:pt x="479171" y="273304"/>
                  </a:lnTo>
                  <a:lnTo>
                    <a:pt x="478790" y="273304"/>
                  </a:lnTo>
                  <a:lnTo>
                    <a:pt x="478790" y="254127"/>
                  </a:lnTo>
                  <a:lnTo>
                    <a:pt x="464693" y="254127"/>
                  </a:lnTo>
                  <a:lnTo>
                    <a:pt x="464693" y="346964"/>
                  </a:lnTo>
                  <a:lnTo>
                    <a:pt x="478790" y="346964"/>
                  </a:lnTo>
                  <a:lnTo>
                    <a:pt x="478790" y="299466"/>
                  </a:lnTo>
                  <a:lnTo>
                    <a:pt x="479183" y="292138"/>
                  </a:lnTo>
                  <a:lnTo>
                    <a:pt x="494919" y="265430"/>
                  </a:lnTo>
                  <a:lnTo>
                    <a:pt x="506095" y="265430"/>
                  </a:lnTo>
                  <a:lnTo>
                    <a:pt x="509778" y="266446"/>
                  </a:lnTo>
                  <a:lnTo>
                    <a:pt x="512445" y="268478"/>
                  </a:lnTo>
                  <a:lnTo>
                    <a:pt x="512445" y="265430"/>
                  </a:lnTo>
                  <a:lnTo>
                    <a:pt x="512445" y="253746"/>
                  </a:lnTo>
                  <a:close/>
                </a:path>
                <a:path w="1400175" h="389890">
                  <a:moveTo>
                    <a:pt x="512445" y="44196"/>
                  </a:moveTo>
                  <a:lnTo>
                    <a:pt x="510286" y="43307"/>
                  </a:lnTo>
                  <a:lnTo>
                    <a:pt x="507238" y="42926"/>
                  </a:lnTo>
                  <a:lnTo>
                    <a:pt x="497967" y="42926"/>
                  </a:lnTo>
                  <a:lnTo>
                    <a:pt x="493141" y="44831"/>
                  </a:lnTo>
                  <a:lnTo>
                    <a:pt x="484505" y="52197"/>
                  </a:lnTo>
                  <a:lnTo>
                    <a:pt x="481203" y="57277"/>
                  </a:lnTo>
                  <a:lnTo>
                    <a:pt x="479171" y="63754"/>
                  </a:lnTo>
                  <a:lnTo>
                    <a:pt x="478790" y="63754"/>
                  </a:lnTo>
                  <a:lnTo>
                    <a:pt x="478790" y="44577"/>
                  </a:lnTo>
                  <a:lnTo>
                    <a:pt x="464693" y="44577"/>
                  </a:lnTo>
                  <a:lnTo>
                    <a:pt x="464693" y="137414"/>
                  </a:lnTo>
                  <a:lnTo>
                    <a:pt x="478790" y="137414"/>
                  </a:lnTo>
                  <a:lnTo>
                    <a:pt x="478790" y="89916"/>
                  </a:lnTo>
                  <a:lnTo>
                    <a:pt x="479183" y="82588"/>
                  </a:lnTo>
                  <a:lnTo>
                    <a:pt x="494919" y="55880"/>
                  </a:lnTo>
                  <a:lnTo>
                    <a:pt x="506095" y="55880"/>
                  </a:lnTo>
                  <a:lnTo>
                    <a:pt x="509778" y="56896"/>
                  </a:lnTo>
                  <a:lnTo>
                    <a:pt x="512445" y="58928"/>
                  </a:lnTo>
                  <a:lnTo>
                    <a:pt x="512445" y="55880"/>
                  </a:lnTo>
                  <a:lnTo>
                    <a:pt x="512445" y="44196"/>
                  </a:lnTo>
                  <a:close/>
                </a:path>
                <a:path w="1400175" h="389890">
                  <a:moveTo>
                    <a:pt x="605409" y="296418"/>
                  </a:moveTo>
                  <a:lnTo>
                    <a:pt x="605104" y="291592"/>
                  </a:lnTo>
                  <a:lnTo>
                    <a:pt x="604786" y="286537"/>
                  </a:lnTo>
                  <a:lnTo>
                    <a:pt x="602932" y="277812"/>
                  </a:lnTo>
                  <a:lnTo>
                    <a:pt x="599833" y="270243"/>
                  </a:lnTo>
                  <a:lnTo>
                    <a:pt x="595668" y="264033"/>
                  </a:lnTo>
                  <a:lnTo>
                    <a:pt x="595503" y="263779"/>
                  </a:lnTo>
                  <a:lnTo>
                    <a:pt x="590931" y="259473"/>
                  </a:lnTo>
                  <a:lnTo>
                    <a:pt x="590931" y="282956"/>
                  </a:lnTo>
                  <a:lnTo>
                    <a:pt x="590931" y="291592"/>
                  </a:lnTo>
                  <a:lnTo>
                    <a:pt x="539750" y="291592"/>
                  </a:lnTo>
                  <a:lnTo>
                    <a:pt x="541020" y="283210"/>
                  </a:lnTo>
                  <a:lnTo>
                    <a:pt x="544195" y="276606"/>
                  </a:lnTo>
                  <a:lnTo>
                    <a:pt x="554355" y="266446"/>
                  </a:lnTo>
                  <a:lnTo>
                    <a:pt x="560324" y="264033"/>
                  </a:lnTo>
                  <a:lnTo>
                    <a:pt x="574802" y="264033"/>
                  </a:lnTo>
                  <a:lnTo>
                    <a:pt x="580517" y="266446"/>
                  </a:lnTo>
                  <a:lnTo>
                    <a:pt x="584708" y="271272"/>
                  </a:lnTo>
                  <a:lnTo>
                    <a:pt x="588899" y="276225"/>
                  </a:lnTo>
                  <a:lnTo>
                    <a:pt x="590931" y="282956"/>
                  </a:lnTo>
                  <a:lnTo>
                    <a:pt x="590931" y="259473"/>
                  </a:lnTo>
                  <a:lnTo>
                    <a:pt x="590029" y="258622"/>
                  </a:lnTo>
                  <a:lnTo>
                    <a:pt x="583526" y="254927"/>
                  </a:lnTo>
                  <a:lnTo>
                    <a:pt x="576033" y="252717"/>
                  </a:lnTo>
                  <a:lnTo>
                    <a:pt x="567563" y="251968"/>
                  </a:lnTo>
                  <a:lnTo>
                    <a:pt x="558888" y="252831"/>
                  </a:lnTo>
                  <a:lnTo>
                    <a:pt x="528193" y="281419"/>
                  </a:lnTo>
                  <a:lnTo>
                    <a:pt x="525145" y="300736"/>
                  </a:lnTo>
                  <a:lnTo>
                    <a:pt x="525830" y="311480"/>
                  </a:lnTo>
                  <a:lnTo>
                    <a:pt x="549414" y="345948"/>
                  </a:lnTo>
                  <a:lnTo>
                    <a:pt x="566928" y="349123"/>
                  </a:lnTo>
                  <a:lnTo>
                    <a:pt x="576376" y="348564"/>
                  </a:lnTo>
                  <a:lnTo>
                    <a:pt x="584911" y="346862"/>
                  </a:lnTo>
                  <a:lnTo>
                    <a:pt x="592518" y="344043"/>
                  </a:lnTo>
                  <a:lnTo>
                    <a:pt x="599186" y="340106"/>
                  </a:lnTo>
                  <a:lnTo>
                    <a:pt x="599186" y="337185"/>
                  </a:lnTo>
                  <a:lnTo>
                    <a:pt x="599186" y="326644"/>
                  </a:lnTo>
                  <a:lnTo>
                    <a:pt x="592442" y="331241"/>
                  </a:lnTo>
                  <a:lnTo>
                    <a:pt x="585368" y="334543"/>
                  </a:lnTo>
                  <a:lnTo>
                    <a:pt x="577964" y="336524"/>
                  </a:lnTo>
                  <a:lnTo>
                    <a:pt x="570230" y="337185"/>
                  </a:lnTo>
                  <a:lnTo>
                    <a:pt x="560959" y="337185"/>
                  </a:lnTo>
                  <a:lnTo>
                    <a:pt x="539623" y="304038"/>
                  </a:lnTo>
                  <a:lnTo>
                    <a:pt x="605409" y="304038"/>
                  </a:lnTo>
                  <a:lnTo>
                    <a:pt x="605409" y="296418"/>
                  </a:lnTo>
                  <a:close/>
                </a:path>
                <a:path w="1400175" h="389890">
                  <a:moveTo>
                    <a:pt x="605409" y="86868"/>
                  </a:moveTo>
                  <a:lnTo>
                    <a:pt x="605104" y="82042"/>
                  </a:lnTo>
                  <a:lnTo>
                    <a:pt x="604786" y="76987"/>
                  </a:lnTo>
                  <a:lnTo>
                    <a:pt x="602932" y="68262"/>
                  </a:lnTo>
                  <a:lnTo>
                    <a:pt x="599833" y="60693"/>
                  </a:lnTo>
                  <a:lnTo>
                    <a:pt x="595668" y="54483"/>
                  </a:lnTo>
                  <a:lnTo>
                    <a:pt x="595503" y="54229"/>
                  </a:lnTo>
                  <a:lnTo>
                    <a:pt x="590931" y="49923"/>
                  </a:lnTo>
                  <a:lnTo>
                    <a:pt x="590931" y="73406"/>
                  </a:lnTo>
                  <a:lnTo>
                    <a:pt x="590931" y="82042"/>
                  </a:lnTo>
                  <a:lnTo>
                    <a:pt x="539750" y="82042"/>
                  </a:lnTo>
                  <a:lnTo>
                    <a:pt x="541020" y="73660"/>
                  </a:lnTo>
                  <a:lnTo>
                    <a:pt x="544195" y="67056"/>
                  </a:lnTo>
                  <a:lnTo>
                    <a:pt x="554355" y="56896"/>
                  </a:lnTo>
                  <a:lnTo>
                    <a:pt x="560324" y="54483"/>
                  </a:lnTo>
                  <a:lnTo>
                    <a:pt x="574802" y="54483"/>
                  </a:lnTo>
                  <a:lnTo>
                    <a:pt x="580517" y="56896"/>
                  </a:lnTo>
                  <a:lnTo>
                    <a:pt x="584708" y="61722"/>
                  </a:lnTo>
                  <a:lnTo>
                    <a:pt x="588899" y="66675"/>
                  </a:lnTo>
                  <a:lnTo>
                    <a:pt x="590931" y="73406"/>
                  </a:lnTo>
                  <a:lnTo>
                    <a:pt x="590931" y="49923"/>
                  </a:lnTo>
                  <a:lnTo>
                    <a:pt x="590029" y="49072"/>
                  </a:lnTo>
                  <a:lnTo>
                    <a:pt x="583526" y="45377"/>
                  </a:lnTo>
                  <a:lnTo>
                    <a:pt x="576033" y="43167"/>
                  </a:lnTo>
                  <a:lnTo>
                    <a:pt x="567563" y="42418"/>
                  </a:lnTo>
                  <a:lnTo>
                    <a:pt x="558888" y="43281"/>
                  </a:lnTo>
                  <a:lnTo>
                    <a:pt x="528193" y="71869"/>
                  </a:lnTo>
                  <a:lnTo>
                    <a:pt x="525145" y="91186"/>
                  </a:lnTo>
                  <a:lnTo>
                    <a:pt x="525830" y="101930"/>
                  </a:lnTo>
                  <a:lnTo>
                    <a:pt x="549414" y="136398"/>
                  </a:lnTo>
                  <a:lnTo>
                    <a:pt x="566928" y="139573"/>
                  </a:lnTo>
                  <a:lnTo>
                    <a:pt x="576376" y="139014"/>
                  </a:lnTo>
                  <a:lnTo>
                    <a:pt x="584911" y="137312"/>
                  </a:lnTo>
                  <a:lnTo>
                    <a:pt x="592518" y="134493"/>
                  </a:lnTo>
                  <a:lnTo>
                    <a:pt x="599186" y="130556"/>
                  </a:lnTo>
                  <a:lnTo>
                    <a:pt x="599186" y="127635"/>
                  </a:lnTo>
                  <a:lnTo>
                    <a:pt x="599186" y="117094"/>
                  </a:lnTo>
                  <a:lnTo>
                    <a:pt x="592442" y="121691"/>
                  </a:lnTo>
                  <a:lnTo>
                    <a:pt x="585368" y="124993"/>
                  </a:lnTo>
                  <a:lnTo>
                    <a:pt x="577964" y="126974"/>
                  </a:lnTo>
                  <a:lnTo>
                    <a:pt x="570230" y="127635"/>
                  </a:lnTo>
                  <a:lnTo>
                    <a:pt x="560959" y="127635"/>
                  </a:lnTo>
                  <a:lnTo>
                    <a:pt x="539623" y="94488"/>
                  </a:lnTo>
                  <a:lnTo>
                    <a:pt x="605409" y="94488"/>
                  </a:lnTo>
                  <a:lnTo>
                    <a:pt x="605409" y="86868"/>
                  </a:lnTo>
                  <a:close/>
                </a:path>
                <a:path w="1400175" h="389890">
                  <a:moveTo>
                    <a:pt x="716534" y="254127"/>
                  </a:moveTo>
                  <a:lnTo>
                    <a:pt x="693039" y="254127"/>
                  </a:lnTo>
                  <a:lnTo>
                    <a:pt x="693039" y="226822"/>
                  </a:lnTo>
                  <a:lnTo>
                    <a:pt x="679069" y="231267"/>
                  </a:lnTo>
                  <a:lnTo>
                    <a:pt x="679069" y="254127"/>
                  </a:lnTo>
                  <a:lnTo>
                    <a:pt x="662940" y="254127"/>
                  </a:lnTo>
                  <a:lnTo>
                    <a:pt x="662940" y="266192"/>
                  </a:lnTo>
                  <a:lnTo>
                    <a:pt x="679069" y="266192"/>
                  </a:lnTo>
                  <a:lnTo>
                    <a:pt x="679069" y="322072"/>
                  </a:lnTo>
                  <a:lnTo>
                    <a:pt x="680554" y="333844"/>
                  </a:lnTo>
                  <a:lnTo>
                    <a:pt x="685050" y="342252"/>
                  </a:lnTo>
                  <a:lnTo>
                    <a:pt x="692505" y="347319"/>
                  </a:lnTo>
                  <a:lnTo>
                    <a:pt x="702945" y="348996"/>
                  </a:lnTo>
                  <a:lnTo>
                    <a:pt x="708533" y="348996"/>
                  </a:lnTo>
                  <a:lnTo>
                    <a:pt x="712978" y="347980"/>
                  </a:lnTo>
                  <a:lnTo>
                    <a:pt x="716534" y="346075"/>
                  </a:lnTo>
                  <a:lnTo>
                    <a:pt x="716534" y="337058"/>
                  </a:lnTo>
                  <a:lnTo>
                    <a:pt x="716534" y="334010"/>
                  </a:lnTo>
                  <a:lnTo>
                    <a:pt x="713867" y="336042"/>
                  </a:lnTo>
                  <a:lnTo>
                    <a:pt x="710565" y="337058"/>
                  </a:lnTo>
                  <a:lnTo>
                    <a:pt x="702056" y="337058"/>
                  </a:lnTo>
                  <a:lnTo>
                    <a:pt x="698500" y="335788"/>
                  </a:lnTo>
                  <a:lnTo>
                    <a:pt x="696341" y="333121"/>
                  </a:lnTo>
                  <a:lnTo>
                    <a:pt x="694055" y="330581"/>
                  </a:lnTo>
                  <a:lnTo>
                    <a:pt x="693039" y="326009"/>
                  </a:lnTo>
                  <a:lnTo>
                    <a:pt x="693039" y="266192"/>
                  </a:lnTo>
                  <a:lnTo>
                    <a:pt x="716534" y="266192"/>
                  </a:lnTo>
                  <a:lnTo>
                    <a:pt x="716534" y="254127"/>
                  </a:lnTo>
                  <a:close/>
                </a:path>
                <a:path w="1400175" h="389890">
                  <a:moveTo>
                    <a:pt x="716534" y="44577"/>
                  </a:moveTo>
                  <a:lnTo>
                    <a:pt x="693039" y="44577"/>
                  </a:lnTo>
                  <a:lnTo>
                    <a:pt x="693039" y="17272"/>
                  </a:lnTo>
                  <a:lnTo>
                    <a:pt x="679069" y="21717"/>
                  </a:lnTo>
                  <a:lnTo>
                    <a:pt x="679069" y="44577"/>
                  </a:lnTo>
                  <a:lnTo>
                    <a:pt x="662940" y="44577"/>
                  </a:lnTo>
                  <a:lnTo>
                    <a:pt x="662940" y="56642"/>
                  </a:lnTo>
                  <a:lnTo>
                    <a:pt x="679069" y="56642"/>
                  </a:lnTo>
                  <a:lnTo>
                    <a:pt x="679069" y="112522"/>
                  </a:lnTo>
                  <a:lnTo>
                    <a:pt x="680554" y="124294"/>
                  </a:lnTo>
                  <a:lnTo>
                    <a:pt x="685050" y="132702"/>
                  </a:lnTo>
                  <a:lnTo>
                    <a:pt x="692505" y="137769"/>
                  </a:lnTo>
                  <a:lnTo>
                    <a:pt x="702945" y="139446"/>
                  </a:lnTo>
                  <a:lnTo>
                    <a:pt x="708533" y="139446"/>
                  </a:lnTo>
                  <a:lnTo>
                    <a:pt x="712978" y="138430"/>
                  </a:lnTo>
                  <a:lnTo>
                    <a:pt x="716534" y="136525"/>
                  </a:lnTo>
                  <a:lnTo>
                    <a:pt x="716534" y="127508"/>
                  </a:lnTo>
                  <a:lnTo>
                    <a:pt x="716534" y="124460"/>
                  </a:lnTo>
                  <a:lnTo>
                    <a:pt x="713867" y="126492"/>
                  </a:lnTo>
                  <a:lnTo>
                    <a:pt x="710565" y="127508"/>
                  </a:lnTo>
                  <a:lnTo>
                    <a:pt x="702056" y="127508"/>
                  </a:lnTo>
                  <a:lnTo>
                    <a:pt x="698500" y="126238"/>
                  </a:lnTo>
                  <a:lnTo>
                    <a:pt x="696341" y="123571"/>
                  </a:lnTo>
                  <a:lnTo>
                    <a:pt x="694055" y="121031"/>
                  </a:lnTo>
                  <a:lnTo>
                    <a:pt x="693039" y="116459"/>
                  </a:lnTo>
                  <a:lnTo>
                    <a:pt x="693039" y="56642"/>
                  </a:lnTo>
                  <a:lnTo>
                    <a:pt x="716534" y="56642"/>
                  </a:lnTo>
                  <a:lnTo>
                    <a:pt x="716534" y="44577"/>
                  </a:lnTo>
                  <a:close/>
                </a:path>
                <a:path w="1400175" h="389890">
                  <a:moveTo>
                    <a:pt x="817245" y="289814"/>
                  </a:moveTo>
                  <a:lnTo>
                    <a:pt x="799617" y="254330"/>
                  </a:lnTo>
                  <a:lnTo>
                    <a:pt x="785876" y="251968"/>
                  </a:lnTo>
                  <a:lnTo>
                    <a:pt x="776528" y="253072"/>
                  </a:lnTo>
                  <a:lnTo>
                    <a:pt x="768350" y="256374"/>
                  </a:lnTo>
                  <a:lnTo>
                    <a:pt x="761301" y="261886"/>
                  </a:lnTo>
                  <a:lnTo>
                    <a:pt x="755396" y="269621"/>
                  </a:lnTo>
                  <a:lnTo>
                    <a:pt x="755015" y="269621"/>
                  </a:lnTo>
                  <a:lnTo>
                    <a:pt x="755015" y="209550"/>
                  </a:lnTo>
                  <a:lnTo>
                    <a:pt x="740918" y="209550"/>
                  </a:lnTo>
                  <a:lnTo>
                    <a:pt x="740918" y="346964"/>
                  </a:lnTo>
                  <a:lnTo>
                    <a:pt x="755015" y="346964"/>
                  </a:lnTo>
                  <a:lnTo>
                    <a:pt x="755015" y="285369"/>
                  </a:lnTo>
                  <a:lnTo>
                    <a:pt x="757555" y="278130"/>
                  </a:lnTo>
                  <a:lnTo>
                    <a:pt x="765111" y="269621"/>
                  </a:lnTo>
                  <a:lnTo>
                    <a:pt x="767715" y="266700"/>
                  </a:lnTo>
                  <a:lnTo>
                    <a:pt x="773938" y="263779"/>
                  </a:lnTo>
                  <a:lnTo>
                    <a:pt x="781304" y="263779"/>
                  </a:lnTo>
                  <a:lnTo>
                    <a:pt x="790968" y="265645"/>
                  </a:lnTo>
                  <a:lnTo>
                    <a:pt x="797877" y="271195"/>
                  </a:lnTo>
                  <a:lnTo>
                    <a:pt x="802017" y="280454"/>
                  </a:lnTo>
                  <a:lnTo>
                    <a:pt x="803402" y="293370"/>
                  </a:lnTo>
                  <a:lnTo>
                    <a:pt x="803402" y="346964"/>
                  </a:lnTo>
                  <a:lnTo>
                    <a:pt x="817245" y="346964"/>
                  </a:lnTo>
                  <a:lnTo>
                    <a:pt x="817245" y="289814"/>
                  </a:lnTo>
                  <a:close/>
                </a:path>
                <a:path w="1400175" h="389890">
                  <a:moveTo>
                    <a:pt x="817245" y="80264"/>
                  </a:moveTo>
                  <a:lnTo>
                    <a:pt x="799617" y="44780"/>
                  </a:lnTo>
                  <a:lnTo>
                    <a:pt x="785876" y="42418"/>
                  </a:lnTo>
                  <a:lnTo>
                    <a:pt x="776528" y="43522"/>
                  </a:lnTo>
                  <a:lnTo>
                    <a:pt x="768350" y="46824"/>
                  </a:lnTo>
                  <a:lnTo>
                    <a:pt x="761301" y="52336"/>
                  </a:lnTo>
                  <a:lnTo>
                    <a:pt x="755396" y="60071"/>
                  </a:lnTo>
                  <a:lnTo>
                    <a:pt x="755015" y="60071"/>
                  </a:lnTo>
                  <a:lnTo>
                    <a:pt x="755015" y="0"/>
                  </a:lnTo>
                  <a:lnTo>
                    <a:pt x="740918" y="0"/>
                  </a:lnTo>
                  <a:lnTo>
                    <a:pt x="740918" y="137414"/>
                  </a:lnTo>
                  <a:lnTo>
                    <a:pt x="755015" y="137414"/>
                  </a:lnTo>
                  <a:lnTo>
                    <a:pt x="755015" y="75819"/>
                  </a:lnTo>
                  <a:lnTo>
                    <a:pt x="757555" y="68580"/>
                  </a:lnTo>
                  <a:lnTo>
                    <a:pt x="765111" y="60071"/>
                  </a:lnTo>
                  <a:lnTo>
                    <a:pt x="767715" y="57150"/>
                  </a:lnTo>
                  <a:lnTo>
                    <a:pt x="773938" y="54229"/>
                  </a:lnTo>
                  <a:lnTo>
                    <a:pt x="781304" y="54229"/>
                  </a:lnTo>
                  <a:lnTo>
                    <a:pt x="790968" y="56095"/>
                  </a:lnTo>
                  <a:lnTo>
                    <a:pt x="797877" y="61645"/>
                  </a:lnTo>
                  <a:lnTo>
                    <a:pt x="802017" y="70904"/>
                  </a:lnTo>
                  <a:lnTo>
                    <a:pt x="803402" y="83820"/>
                  </a:lnTo>
                  <a:lnTo>
                    <a:pt x="803402" y="137414"/>
                  </a:lnTo>
                  <a:lnTo>
                    <a:pt x="817245" y="137414"/>
                  </a:lnTo>
                  <a:lnTo>
                    <a:pt x="817245" y="80264"/>
                  </a:lnTo>
                  <a:close/>
                </a:path>
                <a:path w="1400175" h="389890">
                  <a:moveTo>
                    <a:pt x="919734" y="296418"/>
                  </a:moveTo>
                  <a:lnTo>
                    <a:pt x="919429" y="291592"/>
                  </a:lnTo>
                  <a:lnTo>
                    <a:pt x="919111" y="286537"/>
                  </a:lnTo>
                  <a:lnTo>
                    <a:pt x="917257" y="277812"/>
                  </a:lnTo>
                  <a:lnTo>
                    <a:pt x="914158" y="270243"/>
                  </a:lnTo>
                  <a:lnTo>
                    <a:pt x="909993" y="264033"/>
                  </a:lnTo>
                  <a:lnTo>
                    <a:pt x="909828" y="263779"/>
                  </a:lnTo>
                  <a:lnTo>
                    <a:pt x="905256" y="259473"/>
                  </a:lnTo>
                  <a:lnTo>
                    <a:pt x="905256" y="282956"/>
                  </a:lnTo>
                  <a:lnTo>
                    <a:pt x="905256" y="291592"/>
                  </a:lnTo>
                  <a:lnTo>
                    <a:pt x="854075" y="291592"/>
                  </a:lnTo>
                  <a:lnTo>
                    <a:pt x="855345" y="283210"/>
                  </a:lnTo>
                  <a:lnTo>
                    <a:pt x="858520" y="276606"/>
                  </a:lnTo>
                  <a:lnTo>
                    <a:pt x="868680" y="266446"/>
                  </a:lnTo>
                  <a:lnTo>
                    <a:pt x="874649" y="264033"/>
                  </a:lnTo>
                  <a:lnTo>
                    <a:pt x="889127" y="264033"/>
                  </a:lnTo>
                  <a:lnTo>
                    <a:pt x="894842" y="266446"/>
                  </a:lnTo>
                  <a:lnTo>
                    <a:pt x="899033" y="271272"/>
                  </a:lnTo>
                  <a:lnTo>
                    <a:pt x="903224" y="276225"/>
                  </a:lnTo>
                  <a:lnTo>
                    <a:pt x="905256" y="282956"/>
                  </a:lnTo>
                  <a:lnTo>
                    <a:pt x="905256" y="259473"/>
                  </a:lnTo>
                  <a:lnTo>
                    <a:pt x="904354" y="258622"/>
                  </a:lnTo>
                  <a:lnTo>
                    <a:pt x="897851" y="254927"/>
                  </a:lnTo>
                  <a:lnTo>
                    <a:pt x="890358" y="252717"/>
                  </a:lnTo>
                  <a:lnTo>
                    <a:pt x="881888" y="251968"/>
                  </a:lnTo>
                  <a:lnTo>
                    <a:pt x="873213" y="252831"/>
                  </a:lnTo>
                  <a:lnTo>
                    <a:pt x="842518" y="281419"/>
                  </a:lnTo>
                  <a:lnTo>
                    <a:pt x="839470" y="300736"/>
                  </a:lnTo>
                  <a:lnTo>
                    <a:pt x="840155" y="311480"/>
                  </a:lnTo>
                  <a:lnTo>
                    <a:pt x="863739" y="345948"/>
                  </a:lnTo>
                  <a:lnTo>
                    <a:pt x="881253" y="349123"/>
                  </a:lnTo>
                  <a:lnTo>
                    <a:pt x="890701" y="348564"/>
                  </a:lnTo>
                  <a:lnTo>
                    <a:pt x="899236" y="346862"/>
                  </a:lnTo>
                  <a:lnTo>
                    <a:pt x="906843" y="344043"/>
                  </a:lnTo>
                  <a:lnTo>
                    <a:pt x="913511" y="340106"/>
                  </a:lnTo>
                  <a:lnTo>
                    <a:pt x="913511" y="337185"/>
                  </a:lnTo>
                  <a:lnTo>
                    <a:pt x="913511" y="326644"/>
                  </a:lnTo>
                  <a:lnTo>
                    <a:pt x="906767" y="331241"/>
                  </a:lnTo>
                  <a:lnTo>
                    <a:pt x="899693" y="334543"/>
                  </a:lnTo>
                  <a:lnTo>
                    <a:pt x="892289" y="336524"/>
                  </a:lnTo>
                  <a:lnTo>
                    <a:pt x="884555" y="337185"/>
                  </a:lnTo>
                  <a:lnTo>
                    <a:pt x="875284" y="337185"/>
                  </a:lnTo>
                  <a:lnTo>
                    <a:pt x="853948" y="304038"/>
                  </a:lnTo>
                  <a:lnTo>
                    <a:pt x="919734" y="304038"/>
                  </a:lnTo>
                  <a:lnTo>
                    <a:pt x="919734" y="296418"/>
                  </a:lnTo>
                  <a:close/>
                </a:path>
                <a:path w="1400175" h="389890">
                  <a:moveTo>
                    <a:pt x="919734" y="86868"/>
                  </a:moveTo>
                  <a:lnTo>
                    <a:pt x="919429" y="82042"/>
                  </a:lnTo>
                  <a:lnTo>
                    <a:pt x="919111" y="76987"/>
                  </a:lnTo>
                  <a:lnTo>
                    <a:pt x="917257" y="68262"/>
                  </a:lnTo>
                  <a:lnTo>
                    <a:pt x="914158" y="60693"/>
                  </a:lnTo>
                  <a:lnTo>
                    <a:pt x="909993" y="54483"/>
                  </a:lnTo>
                  <a:lnTo>
                    <a:pt x="909828" y="54229"/>
                  </a:lnTo>
                  <a:lnTo>
                    <a:pt x="905256" y="49923"/>
                  </a:lnTo>
                  <a:lnTo>
                    <a:pt x="905256" y="73406"/>
                  </a:lnTo>
                  <a:lnTo>
                    <a:pt x="905256" y="82042"/>
                  </a:lnTo>
                  <a:lnTo>
                    <a:pt x="854075" y="82042"/>
                  </a:lnTo>
                  <a:lnTo>
                    <a:pt x="855345" y="73660"/>
                  </a:lnTo>
                  <a:lnTo>
                    <a:pt x="858520" y="67056"/>
                  </a:lnTo>
                  <a:lnTo>
                    <a:pt x="868680" y="56896"/>
                  </a:lnTo>
                  <a:lnTo>
                    <a:pt x="874649" y="54483"/>
                  </a:lnTo>
                  <a:lnTo>
                    <a:pt x="889127" y="54483"/>
                  </a:lnTo>
                  <a:lnTo>
                    <a:pt x="894842" y="56896"/>
                  </a:lnTo>
                  <a:lnTo>
                    <a:pt x="899033" y="61722"/>
                  </a:lnTo>
                  <a:lnTo>
                    <a:pt x="903224" y="66675"/>
                  </a:lnTo>
                  <a:lnTo>
                    <a:pt x="905256" y="73406"/>
                  </a:lnTo>
                  <a:lnTo>
                    <a:pt x="905256" y="49923"/>
                  </a:lnTo>
                  <a:lnTo>
                    <a:pt x="904354" y="49072"/>
                  </a:lnTo>
                  <a:lnTo>
                    <a:pt x="897851" y="45377"/>
                  </a:lnTo>
                  <a:lnTo>
                    <a:pt x="890358" y="43167"/>
                  </a:lnTo>
                  <a:lnTo>
                    <a:pt x="881888" y="42418"/>
                  </a:lnTo>
                  <a:lnTo>
                    <a:pt x="873213" y="43281"/>
                  </a:lnTo>
                  <a:lnTo>
                    <a:pt x="842518" y="71869"/>
                  </a:lnTo>
                  <a:lnTo>
                    <a:pt x="839470" y="91186"/>
                  </a:lnTo>
                  <a:lnTo>
                    <a:pt x="840155" y="101930"/>
                  </a:lnTo>
                  <a:lnTo>
                    <a:pt x="863739" y="136398"/>
                  </a:lnTo>
                  <a:lnTo>
                    <a:pt x="881253" y="139573"/>
                  </a:lnTo>
                  <a:lnTo>
                    <a:pt x="890701" y="139014"/>
                  </a:lnTo>
                  <a:lnTo>
                    <a:pt x="899236" y="137312"/>
                  </a:lnTo>
                  <a:lnTo>
                    <a:pt x="906843" y="134493"/>
                  </a:lnTo>
                  <a:lnTo>
                    <a:pt x="913511" y="130556"/>
                  </a:lnTo>
                  <a:lnTo>
                    <a:pt x="913511" y="127635"/>
                  </a:lnTo>
                  <a:lnTo>
                    <a:pt x="913511" y="117094"/>
                  </a:lnTo>
                  <a:lnTo>
                    <a:pt x="906767" y="121691"/>
                  </a:lnTo>
                  <a:lnTo>
                    <a:pt x="899693" y="124993"/>
                  </a:lnTo>
                  <a:lnTo>
                    <a:pt x="892289" y="126974"/>
                  </a:lnTo>
                  <a:lnTo>
                    <a:pt x="884555" y="127635"/>
                  </a:lnTo>
                  <a:lnTo>
                    <a:pt x="875284" y="127635"/>
                  </a:lnTo>
                  <a:lnTo>
                    <a:pt x="853948" y="94488"/>
                  </a:lnTo>
                  <a:lnTo>
                    <a:pt x="919734" y="94488"/>
                  </a:lnTo>
                  <a:lnTo>
                    <a:pt x="919734" y="86868"/>
                  </a:lnTo>
                  <a:close/>
                </a:path>
                <a:path w="1400175" h="389890">
                  <a:moveTo>
                    <a:pt x="1004951" y="216916"/>
                  </a:moveTo>
                  <a:lnTo>
                    <a:pt x="990727" y="216916"/>
                  </a:lnTo>
                  <a:lnTo>
                    <a:pt x="990727" y="346964"/>
                  </a:lnTo>
                  <a:lnTo>
                    <a:pt x="1004951" y="346964"/>
                  </a:lnTo>
                  <a:lnTo>
                    <a:pt x="1004951" y="216916"/>
                  </a:lnTo>
                  <a:close/>
                </a:path>
                <a:path w="1400175" h="389890">
                  <a:moveTo>
                    <a:pt x="1004951" y="7366"/>
                  </a:moveTo>
                  <a:lnTo>
                    <a:pt x="990727" y="7366"/>
                  </a:lnTo>
                  <a:lnTo>
                    <a:pt x="990727" y="137414"/>
                  </a:lnTo>
                  <a:lnTo>
                    <a:pt x="1004951" y="137414"/>
                  </a:lnTo>
                  <a:lnTo>
                    <a:pt x="1004951" y="7366"/>
                  </a:lnTo>
                  <a:close/>
                </a:path>
                <a:path w="1400175" h="389890">
                  <a:moveTo>
                    <a:pt x="1142111" y="280289"/>
                  </a:moveTo>
                  <a:lnTo>
                    <a:pt x="1137818" y="252552"/>
                  </a:lnTo>
                  <a:lnTo>
                    <a:pt x="1127125" y="236080"/>
                  </a:lnTo>
                  <a:lnTo>
                    <a:pt x="1127125" y="280670"/>
                  </a:lnTo>
                  <a:lnTo>
                    <a:pt x="1126210" y="292557"/>
                  </a:lnTo>
                  <a:lnTo>
                    <a:pt x="1104811" y="326009"/>
                  </a:lnTo>
                  <a:lnTo>
                    <a:pt x="1072261" y="333883"/>
                  </a:lnTo>
                  <a:lnTo>
                    <a:pt x="1052449" y="333883"/>
                  </a:lnTo>
                  <a:lnTo>
                    <a:pt x="1052449" y="229997"/>
                  </a:lnTo>
                  <a:lnTo>
                    <a:pt x="1073150" y="229997"/>
                  </a:lnTo>
                  <a:lnTo>
                    <a:pt x="1096797" y="233172"/>
                  </a:lnTo>
                  <a:lnTo>
                    <a:pt x="1113650" y="242671"/>
                  </a:lnTo>
                  <a:lnTo>
                    <a:pt x="1123759" y="258508"/>
                  </a:lnTo>
                  <a:lnTo>
                    <a:pt x="1127125" y="280670"/>
                  </a:lnTo>
                  <a:lnTo>
                    <a:pt x="1127125" y="236080"/>
                  </a:lnTo>
                  <a:lnTo>
                    <a:pt x="1124966" y="232752"/>
                  </a:lnTo>
                  <a:lnTo>
                    <a:pt x="1120000" y="229997"/>
                  </a:lnTo>
                  <a:lnTo>
                    <a:pt x="1103528" y="220878"/>
                  </a:lnTo>
                  <a:lnTo>
                    <a:pt x="1073531" y="216916"/>
                  </a:lnTo>
                  <a:lnTo>
                    <a:pt x="1038225" y="216916"/>
                  </a:lnTo>
                  <a:lnTo>
                    <a:pt x="1038225" y="346964"/>
                  </a:lnTo>
                  <a:lnTo>
                    <a:pt x="1071880" y="346964"/>
                  </a:lnTo>
                  <a:lnTo>
                    <a:pt x="1086662" y="345833"/>
                  </a:lnTo>
                  <a:lnTo>
                    <a:pt x="1100010" y="342417"/>
                  </a:lnTo>
                  <a:lnTo>
                    <a:pt x="1111910" y="336740"/>
                  </a:lnTo>
                  <a:lnTo>
                    <a:pt x="1115682" y="333883"/>
                  </a:lnTo>
                  <a:lnTo>
                    <a:pt x="1122426" y="328803"/>
                  </a:lnTo>
                  <a:lnTo>
                    <a:pt x="1131011" y="318922"/>
                  </a:lnTo>
                  <a:lnTo>
                    <a:pt x="1137170" y="307555"/>
                  </a:lnTo>
                  <a:lnTo>
                    <a:pt x="1140866" y="294678"/>
                  </a:lnTo>
                  <a:lnTo>
                    <a:pt x="1142111" y="280289"/>
                  </a:lnTo>
                  <a:close/>
                </a:path>
                <a:path w="1400175" h="389890">
                  <a:moveTo>
                    <a:pt x="1142111" y="70739"/>
                  </a:moveTo>
                  <a:lnTo>
                    <a:pt x="1137818" y="43002"/>
                  </a:lnTo>
                  <a:lnTo>
                    <a:pt x="1127125" y="26530"/>
                  </a:lnTo>
                  <a:lnTo>
                    <a:pt x="1127125" y="71120"/>
                  </a:lnTo>
                  <a:lnTo>
                    <a:pt x="1126210" y="83007"/>
                  </a:lnTo>
                  <a:lnTo>
                    <a:pt x="1104811" y="116459"/>
                  </a:lnTo>
                  <a:lnTo>
                    <a:pt x="1072261" y="124333"/>
                  </a:lnTo>
                  <a:lnTo>
                    <a:pt x="1052449" y="124333"/>
                  </a:lnTo>
                  <a:lnTo>
                    <a:pt x="1052449" y="20447"/>
                  </a:lnTo>
                  <a:lnTo>
                    <a:pt x="1073150" y="20447"/>
                  </a:lnTo>
                  <a:lnTo>
                    <a:pt x="1096797" y="23622"/>
                  </a:lnTo>
                  <a:lnTo>
                    <a:pt x="1113650" y="33121"/>
                  </a:lnTo>
                  <a:lnTo>
                    <a:pt x="1123759" y="48958"/>
                  </a:lnTo>
                  <a:lnTo>
                    <a:pt x="1127125" y="71120"/>
                  </a:lnTo>
                  <a:lnTo>
                    <a:pt x="1127125" y="26530"/>
                  </a:lnTo>
                  <a:lnTo>
                    <a:pt x="1124966" y="23202"/>
                  </a:lnTo>
                  <a:lnTo>
                    <a:pt x="1120000" y="20447"/>
                  </a:lnTo>
                  <a:lnTo>
                    <a:pt x="1103528" y="11328"/>
                  </a:lnTo>
                  <a:lnTo>
                    <a:pt x="1073531" y="7366"/>
                  </a:lnTo>
                  <a:lnTo>
                    <a:pt x="1038225" y="7366"/>
                  </a:lnTo>
                  <a:lnTo>
                    <a:pt x="1038225" y="137414"/>
                  </a:lnTo>
                  <a:lnTo>
                    <a:pt x="1071880" y="137414"/>
                  </a:lnTo>
                  <a:lnTo>
                    <a:pt x="1086662" y="136283"/>
                  </a:lnTo>
                  <a:lnTo>
                    <a:pt x="1100010" y="132867"/>
                  </a:lnTo>
                  <a:lnTo>
                    <a:pt x="1111910" y="127190"/>
                  </a:lnTo>
                  <a:lnTo>
                    <a:pt x="1115682" y="124333"/>
                  </a:lnTo>
                  <a:lnTo>
                    <a:pt x="1122426" y="119253"/>
                  </a:lnTo>
                  <a:lnTo>
                    <a:pt x="1131011" y="109372"/>
                  </a:lnTo>
                  <a:lnTo>
                    <a:pt x="1137170" y="98005"/>
                  </a:lnTo>
                  <a:lnTo>
                    <a:pt x="1140866" y="85128"/>
                  </a:lnTo>
                  <a:lnTo>
                    <a:pt x="1142111" y="70739"/>
                  </a:lnTo>
                  <a:close/>
                </a:path>
                <a:path w="1400175" h="389890">
                  <a:moveTo>
                    <a:pt x="1239901" y="333883"/>
                  </a:moveTo>
                  <a:lnTo>
                    <a:pt x="1185799" y="333883"/>
                  </a:lnTo>
                  <a:lnTo>
                    <a:pt x="1185799" y="287274"/>
                  </a:lnTo>
                  <a:lnTo>
                    <a:pt x="1233170" y="287274"/>
                  </a:lnTo>
                  <a:lnTo>
                    <a:pt x="1233170" y="274193"/>
                  </a:lnTo>
                  <a:lnTo>
                    <a:pt x="1185799" y="274193"/>
                  </a:lnTo>
                  <a:lnTo>
                    <a:pt x="1185799" y="229997"/>
                  </a:lnTo>
                  <a:lnTo>
                    <a:pt x="1236980" y="229997"/>
                  </a:lnTo>
                  <a:lnTo>
                    <a:pt x="1236980" y="216916"/>
                  </a:lnTo>
                  <a:lnTo>
                    <a:pt x="1171575" y="216916"/>
                  </a:lnTo>
                  <a:lnTo>
                    <a:pt x="1171575" y="346964"/>
                  </a:lnTo>
                  <a:lnTo>
                    <a:pt x="1239901" y="346964"/>
                  </a:lnTo>
                  <a:lnTo>
                    <a:pt x="1239901" y="333883"/>
                  </a:lnTo>
                  <a:close/>
                </a:path>
                <a:path w="1400175" h="389890">
                  <a:moveTo>
                    <a:pt x="1239901" y="124333"/>
                  </a:moveTo>
                  <a:lnTo>
                    <a:pt x="1185799" y="124333"/>
                  </a:lnTo>
                  <a:lnTo>
                    <a:pt x="1185799" y="77724"/>
                  </a:lnTo>
                  <a:lnTo>
                    <a:pt x="1233170" y="77724"/>
                  </a:lnTo>
                  <a:lnTo>
                    <a:pt x="1233170" y="64643"/>
                  </a:lnTo>
                  <a:lnTo>
                    <a:pt x="1185799" y="64643"/>
                  </a:lnTo>
                  <a:lnTo>
                    <a:pt x="1185799" y="20447"/>
                  </a:lnTo>
                  <a:lnTo>
                    <a:pt x="1236980" y="20447"/>
                  </a:lnTo>
                  <a:lnTo>
                    <a:pt x="1236980" y="7366"/>
                  </a:lnTo>
                  <a:lnTo>
                    <a:pt x="1171575" y="7366"/>
                  </a:lnTo>
                  <a:lnTo>
                    <a:pt x="1171575" y="137414"/>
                  </a:lnTo>
                  <a:lnTo>
                    <a:pt x="1239901" y="137414"/>
                  </a:lnTo>
                  <a:lnTo>
                    <a:pt x="1239901" y="124333"/>
                  </a:lnTo>
                  <a:close/>
                </a:path>
                <a:path w="1400175" h="389890">
                  <a:moveTo>
                    <a:pt x="1399692" y="79971"/>
                  </a:moveTo>
                  <a:lnTo>
                    <a:pt x="1306830" y="79971"/>
                  </a:lnTo>
                  <a:lnTo>
                    <a:pt x="1306830" y="91186"/>
                  </a:lnTo>
                  <a:lnTo>
                    <a:pt x="1399692" y="91186"/>
                  </a:lnTo>
                  <a:lnTo>
                    <a:pt x="1399692" y="79971"/>
                  </a:lnTo>
                  <a:close/>
                </a:path>
              </a:pathLst>
            </a:custGeom>
            <a:solidFill>
              <a:srgbClr val="FFFFFF"/>
            </a:solidFill>
          </p:spPr>
          <p:txBody>
            <a:bodyPr wrap="square" lIns="0" tIns="0" rIns="0" bIns="0" rtlCol="0"/>
            <a:lstStyle/>
            <a:p>
              <a:endParaRPr/>
            </a:p>
          </p:txBody>
        </p:sp>
        <p:sp>
          <p:nvSpPr>
            <p:cNvPr id="11" name="object 11"/>
            <p:cNvSpPr/>
            <p:nvPr/>
          </p:nvSpPr>
          <p:spPr>
            <a:xfrm>
              <a:off x="10490072" y="990345"/>
              <a:ext cx="1125474" cy="34912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335641" y="1279859"/>
              <a:ext cx="93345" cy="11430"/>
            </a:xfrm>
            <a:custGeom>
              <a:avLst/>
              <a:gdLst/>
              <a:ahLst/>
              <a:cxnLst/>
              <a:rect l="l" t="t" r="r" b="b"/>
              <a:pathLst>
                <a:path w="93345" h="11430">
                  <a:moveTo>
                    <a:pt x="92873" y="0"/>
                  </a:moveTo>
                  <a:lnTo>
                    <a:pt x="0" y="0"/>
                  </a:lnTo>
                  <a:lnTo>
                    <a:pt x="0" y="11222"/>
                  </a:lnTo>
                  <a:lnTo>
                    <a:pt x="92873" y="11222"/>
                  </a:lnTo>
                  <a:lnTo>
                    <a:pt x="92873" y="0"/>
                  </a:lnTo>
                  <a:close/>
                </a:path>
              </a:pathLst>
            </a:custGeom>
            <a:solidFill>
              <a:srgbClr val="FFFFFF"/>
            </a:solidFill>
          </p:spPr>
          <p:txBody>
            <a:bodyPr wrap="square" lIns="0" tIns="0" rIns="0" bIns="0" rtlCol="0"/>
            <a:lstStyle/>
            <a:p>
              <a:endParaRPr/>
            </a:p>
          </p:txBody>
        </p:sp>
        <p:sp>
          <p:nvSpPr>
            <p:cNvPr id="13" name="object 13"/>
            <p:cNvSpPr/>
            <p:nvPr/>
          </p:nvSpPr>
          <p:spPr>
            <a:xfrm>
              <a:off x="9028810" y="2014601"/>
              <a:ext cx="2739136" cy="36080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028810" y="2445257"/>
              <a:ext cx="2450084" cy="18021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028810" y="2664332"/>
              <a:ext cx="2450084" cy="180212"/>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9028810" y="2875660"/>
              <a:ext cx="998220" cy="137922"/>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4853051" y="3967226"/>
              <a:ext cx="431165" cy="1485900"/>
            </a:xfrm>
            <a:custGeom>
              <a:avLst/>
              <a:gdLst/>
              <a:ahLst/>
              <a:cxnLst/>
              <a:rect l="l" t="t" r="r" b="b"/>
              <a:pathLst>
                <a:path w="431164" h="1485900">
                  <a:moveTo>
                    <a:pt x="430657" y="0"/>
                  </a:moveTo>
                  <a:lnTo>
                    <a:pt x="0" y="0"/>
                  </a:lnTo>
                </a:path>
                <a:path w="431164" h="1485900">
                  <a:moveTo>
                    <a:pt x="430657" y="1485900"/>
                  </a:moveTo>
                  <a:lnTo>
                    <a:pt x="0" y="1485900"/>
                  </a:lnTo>
                </a:path>
              </a:pathLst>
            </a:custGeom>
            <a:ln w="9534">
              <a:solidFill>
                <a:srgbClr val="FFFFFF"/>
              </a:solidFill>
            </a:ln>
          </p:spPr>
          <p:txBody>
            <a:bodyPr wrap="square" lIns="0" tIns="0" rIns="0" bIns="0" rtlCol="0"/>
            <a:lstStyle/>
            <a:p>
              <a:endParaRPr/>
            </a:p>
          </p:txBody>
        </p:sp>
        <p:sp>
          <p:nvSpPr>
            <p:cNvPr id="18" name="object 18"/>
            <p:cNvSpPr/>
            <p:nvPr/>
          </p:nvSpPr>
          <p:spPr>
            <a:xfrm>
              <a:off x="5471414" y="3497579"/>
              <a:ext cx="5341620" cy="2192655"/>
            </a:xfrm>
            <a:custGeom>
              <a:avLst/>
              <a:gdLst/>
              <a:ahLst/>
              <a:cxnLst/>
              <a:rect l="l" t="t" r="r" b="b"/>
              <a:pathLst>
                <a:path w="5341620" h="2192654">
                  <a:moveTo>
                    <a:pt x="41478" y="664629"/>
                  </a:moveTo>
                  <a:lnTo>
                    <a:pt x="2413" y="664629"/>
                  </a:lnTo>
                  <a:lnTo>
                    <a:pt x="2413" y="673481"/>
                  </a:lnTo>
                  <a:lnTo>
                    <a:pt x="41478" y="673481"/>
                  </a:lnTo>
                  <a:lnTo>
                    <a:pt x="41478" y="664629"/>
                  </a:lnTo>
                  <a:close/>
                </a:path>
                <a:path w="5341620" h="2192654">
                  <a:moveTo>
                    <a:pt x="41910" y="2085467"/>
                  </a:moveTo>
                  <a:lnTo>
                    <a:pt x="37465" y="2085467"/>
                  </a:lnTo>
                  <a:lnTo>
                    <a:pt x="34036" y="2088515"/>
                  </a:lnTo>
                  <a:lnTo>
                    <a:pt x="29464" y="2091728"/>
                  </a:lnTo>
                  <a:lnTo>
                    <a:pt x="17653" y="2098243"/>
                  </a:lnTo>
                  <a:lnTo>
                    <a:pt x="12192" y="2100592"/>
                  </a:lnTo>
                  <a:lnTo>
                    <a:pt x="7112" y="2102027"/>
                  </a:lnTo>
                  <a:lnTo>
                    <a:pt x="7112" y="2113889"/>
                  </a:lnTo>
                  <a:lnTo>
                    <a:pt x="30861" y="2101761"/>
                  </a:lnTo>
                  <a:lnTo>
                    <a:pt x="30861" y="2190419"/>
                  </a:lnTo>
                  <a:lnTo>
                    <a:pt x="41910" y="2190419"/>
                  </a:lnTo>
                  <a:lnTo>
                    <a:pt x="41910" y="2101761"/>
                  </a:lnTo>
                  <a:lnTo>
                    <a:pt x="41910" y="2085467"/>
                  </a:lnTo>
                  <a:close/>
                </a:path>
                <a:path w="5341620" h="2192654">
                  <a:moveTo>
                    <a:pt x="60706" y="1978152"/>
                  </a:moveTo>
                  <a:lnTo>
                    <a:pt x="57658" y="1970532"/>
                  </a:lnTo>
                  <a:lnTo>
                    <a:pt x="53251" y="1966595"/>
                  </a:lnTo>
                  <a:lnTo>
                    <a:pt x="51562" y="1965071"/>
                  </a:lnTo>
                  <a:lnTo>
                    <a:pt x="26670" y="1956816"/>
                  </a:lnTo>
                  <a:lnTo>
                    <a:pt x="23622" y="1956816"/>
                  </a:lnTo>
                  <a:lnTo>
                    <a:pt x="20320" y="1956943"/>
                  </a:lnTo>
                  <a:lnTo>
                    <a:pt x="16764" y="1957324"/>
                  </a:lnTo>
                  <a:lnTo>
                    <a:pt x="19050" y="1926336"/>
                  </a:lnTo>
                  <a:lnTo>
                    <a:pt x="56134" y="1926336"/>
                  </a:lnTo>
                  <a:lnTo>
                    <a:pt x="56134" y="1916303"/>
                  </a:lnTo>
                  <a:lnTo>
                    <a:pt x="9017" y="1916303"/>
                  </a:lnTo>
                  <a:lnTo>
                    <a:pt x="5588" y="1967611"/>
                  </a:lnTo>
                  <a:lnTo>
                    <a:pt x="11303" y="1966976"/>
                  </a:lnTo>
                  <a:lnTo>
                    <a:pt x="17145" y="1966595"/>
                  </a:lnTo>
                  <a:lnTo>
                    <a:pt x="31496" y="1966595"/>
                  </a:lnTo>
                  <a:lnTo>
                    <a:pt x="38100" y="1968500"/>
                  </a:lnTo>
                  <a:lnTo>
                    <a:pt x="47244" y="1976120"/>
                  </a:lnTo>
                  <a:lnTo>
                    <a:pt x="49530" y="1981454"/>
                  </a:lnTo>
                  <a:lnTo>
                    <a:pt x="49530" y="1995170"/>
                  </a:lnTo>
                  <a:lnTo>
                    <a:pt x="47244" y="2000631"/>
                  </a:lnTo>
                  <a:lnTo>
                    <a:pt x="42799" y="2004949"/>
                  </a:lnTo>
                  <a:lnTo>
                    <a:pt x="38227" y="2009140"/>
                  </a:lnTo>
                  <a:lnTo>
                    <a:pt x="32385" y="2011299"/>
                  </a:lnTo>
                  <a:lnTo>
                    <a:pt x="17907" y="2011299"/>
                  </a:lnTo>
                  <a:lnTo>
                    <a:pt x="10668" y="2009013"/>
                  </a:lnTo>
                  <a:lnTo>
                    <a:pt x="3556" y="2004441"/>
                  </a:lnTo>
                  <a:lnTo>
                    <a:pt x="3556" y="2016506"/>
                  </a:lnTo>
                  <a:lnTo>
                    <a:pt x="8255" y="2019300"/>
                  </a:lnTo>
                  <a:lnTo>
                    <a:pt x="15367" y="2020697"/>
                  </a:lnTo>
                  <a:lnTo>
                    <a:pt x="24892" y="2020697"/>
                  </a:lnTo>
                  <a:lnTo>
                    <a:pt x="51371" y="2011299"/>
                  </a:lnTo>
                  <a:lnTo>
                    <a:pt x="55181" y="2006955"/>
                  </a:lnTo>
                  <a:lnTo>
                    <a:pt x="58242" y="2001316"/>
                  </a:lnTo>
                  <a:lnTo>
                    <a:pt x="60083" y="1994903"/>
                  </a:lnTo>
                  <a:lnTo>
                    <a:pt x="60706" y="1987677"/>
                  </a:lnTo>
                  <a:lnTo>
                    <a:pt x="60706" y="1978152"/>
                  </a:lnTo>
                  <a:close/>
                </a:path>
                <a:path w="5341620" h="2192654">
                  <a:moveTo>
                    <a:pt x="61595" y="528447"/>
                  </a:moveTo>
                  <a:lnTo>
                    <a:pt x="11811" y="528447"/>
                  </a:lnTo>
                  <a:lnTo>
                    <a:pt x="11811" y="525018"/>
                  </a:lnTo>
                  <a:lnTo>
                    <a:pt x="12446" y="521970"/>
                  </a:lnTo>
                  <a:lnTo>
                    <a:pt x="13830" y="519176"/>
                  </a:lnTo>
                  <a:lnTo>
                    <a:pt x="14859" y="516890"/>
                  </a:lnTo>
                  <a:lnTo>
                    <a:pt x="17018" y="514223"/>
                  </a:lnTo>
                  <a:lnTo>
                    <a:pt x="20066" y="511429"/>
                  </a:lnTo>
                  <a:lnTo>
                    <a:pt x="23114" y="508508"/>
                  </a:lnTo>
                  <a:lnTo>
                    <a:pt x="28575" y="504444"/>
                  </a:lnTo>
                  <a:lnTo>
                    <a:pt x="36322" y="498856"/>
                  </a:lnTo>
                  <a:lnTo>
                    <a:pt x="44704" y="493014"/>
                  </a:lnTo>
                  <a:lnTo>
                    <a:pt x="50546" y="487299"/>
                  </a:lnTo>
                  <a:lnTo>
                    <a:pt x="57404" y="476123"/>
                  </a:lnTo>
                  <a:lnTo>
                    <a:pt x="59182" y="469646"/>
                  </a:lnTo>
                  <a:lnTo>
                    <a:pt x="59182" y="453644"/>
                  </a:lnTo>
                  <a:lnTo>
                    <a:pt x="56388" y="446913"/>
                  </a:lnTo>
                  <a:lnTo>
                    <a:pt x="52920" y="443611"/>
                  </a:lnTo>
                  <a:lnTo>
                    <a:pt x="45720" y="436753"/>
                  </a:lnTo>
                  <a:lnTo>
                    <a:pt x="38608" y="434213"/>
                  </a:lnTo>
                  <a:lnTo>
                    <a:pt x="29845" y="434213"/>
                  </a:lnTo>
                  <a:lnTo>
                    <a:pt x="22288" y="434835"/>
                  </a:lnTo>
                  <a:lnTo>
                    <a:pt x="15468" y="436676"/>
                  </a:lnTo>
                  <a:lnTo>
                    <a:pt x="9385" y="439737"/>
                  </a:lnTo>
                  <a:lnTo>
                    <a:pt x="4064" y="443992"/>
                  </a:lnTo>
                  <a:lnTo>
                    <a:pt x="4064" y="456057"/>
                  </a:lnTo>
                  <a:lnTo>
                    <a:pt x="7493" y="452120"/>
                  </a:lnTo>
                  <a:lnTo>
                    <a:pt x="11303" y="449072"/>
                  </a:lnTo>
                  <a:lnTo>
                    <a:pt x="15621" y="446913"/>
                  </a:lnTo>
                  <a:lnTo>
                    <a:pt x="19812" y="444754"/>
                  </a:lnTo>
                  <a:lnTo>
                    <a:pt x="24130" y="443611"/>
                  </a:lnTo>
                  <a:lnTo>
                    <a:pt x="34417" y="443611"/>
                  </a:lnTo>
                  <a:lnTo>
                    <a:pt x="39243" y="445389"/>
                  </a:lnTo>
                  <a:lnTo>
                    <a:pt x="42926" y="448818"/>
                  </a:lnTo>
                  <a:lnTo>
                    <a:pt x="46482" y="452374"/>
                  </a:lnTo>
                  <a:lnTo>
                    <a:pt x="48260" y="457073"/>
                  </a:lnTo>
                  <a:lnTo>
                    <a:pt x="48260" y="469138"/>
                  </a:lnTo>
                  <a:lnTo>
                    <a:pt x="46736" y="474345"/>
                  </a:lnTo>
                  <a:lnTo>
                    <a:pt x="40386" y="483489"/>
                  </a:lnTo>
                  <a:lnTo>
                    <a:pt x="35052" y="488315"/>
                  </a:lnTo>
                  <a:lnTo>
                    <a:pt x="19685" y="498983"/>
                  </a:lnTo>
                  <a:lnTo>
                    <a:pt x="13843" y="503682"/>
                  </a:lnTo>
                  <a:lnTo>
                    <a:pt x="6477" y="511302"/>
                  </a:lnTo>
                  <a:lnTo>
                    <a:pt x="3937" y="515112"/>
                  </a:lnTo>
                  <a:lnTo>
                    <a:pt x="2298" y="519430"/>
                  </a:lnTo>
                  <a:lnTo>
                    <a:pt x="762" y="523113"/>
                  </a:lnTo>
                  <a:lnTo>
                    <a:pt x="0" y="527939"/>
                  </a:lnTo>
                  <a:lnTo>
                    <a:pt x="0" y="538607"/>
                  </a:lnTo>
                  <a:lnTo>
                    <a:pt x="61595" y="538607"/>
                  </a:lnTo>
                  <a:lnTo>
                    <a:pt x="61595" y="528447"/>
                  </a:lnTo>
                  <a:close/>
                </a:path>
                <a:path w="5341620" h="2192654">
                  <a:moveTo>
                    <a:pt x="117856" y="669163"/>
                  </a:moveTo>
                  <a:lnTo>
                    <a:pt x="114808" y="661670"/>
                  </a:lnTo>
                  <a:lnTo>
                    <a:pt x="110363" y="657606"/>
                  </a:lnTo>
                  <a:lnTo>
                    <a:pt x="108712" y="656082"/>
                  </a:lnTo>
                  <a:lnTo>
                    <a:pt x="83820" y="647827"/>
                  </a:lnTo>
                  <a:lnTo>
                    <a:pt x="80772" y="647827"/>
                  </a:lnTo>
                  <a:lnTo>
                    <a:pt x="77470" y="647954"/>
                  </a:lnTo>
                  <a:lnTo>
                    <a:pt x="73914" y="648335"/>
                  </a:lnTo>
                  <a:lnTo>
                    <a:pt x="76200" y="617474"/>
                  </a:lnTo>
                  <a:lnTo>
                    <a:pt x="113284" y="617474"/>
                  </a:lnTo>
                  <a:lnTo>
                    <a:pt x="113284" y="607314"/>
                  </a:lnTo>
                  <a:lnTo>
                    <a:pt x="66167" y="607314"/>
                  </a:lnTo>
                  <a:lnTo>
                    <a:pt x="62738" y="658622"/>
                  </a:lnTo>
                  <a:lnTo>
                    <a:pt x="68453" y="657987"/>
                  </a:lnTo>
                  <a:lnTo>
                    <a:pt x="74295" y="657606"/>
                  </a:lnTo>
                  <a:lnTo>
                    <a:pt x="88646" y="657606"/>
                  </a:lnTo>
                  <a:lnTo>
                    <a:pt x="95250" y="659511"/>
                  </a:lnTo>
                  <a:lnTo>
                    <a:pt x="104394" y="667131"/>
                  </a:lnTo>
                  <a:lnTo>
                    <a:pt x="106680" y="672465"/>
                  </a:lnTo>
                  <a:lnTo>
                    <a:pt x="106680" y="686181"/>
                  </a:lnTo>
                  <a:lnTo>
                    <a:pt x="104394" y="691642"/>
                  </a:lnTo>
                  <a:lnTo>
                    <a:pt x="99949" y="695960"/>
                  </a:lnTo>
                  <a:lnTo>
                    <a:pt x="95377" y="700151"/>
                  </a:lnTo>
                  <a:lnTo>
                    <a:pt x="89535" y="702310"/>
                  </a:lnTo>
                  <a:lnTo>
                    <a:pt x="75057" y="702310"/>
                  </a:lnTo>
                  <a:lnTo>
                    <a:pt x="67818" y="700024"/>
                  </a:lnTo>
                  <a:lnTo>
                    <a:pt x="60706" y="695452"/>
                  </a:lnTo>
                  <a:lnTo>
                    <a:pt x="60706" y="707517"/>
                  </a:lnTo>
                  <a:lnTo>
                    <a:pt x="65405" y="710311"/>
                  </a:lnTo>
                  <a:lnTo>
                    <a:pt x="72517" y="711708"/>
                  </a:lnTo>
                  <a:lnTo>
                    <a:pt x="82042" y="711708"/>
                  </a:lnTo>
                  <a:lnTo>
                    <a:pt x="108521" y="702310"/>
                  </a:lnTo>
                  <a:lnTo>
                    <a:pt x="112331" y="697966"/>
                  </a:lnTo>
                  <a:lnTo>
                    <a:pt x="115392" y="692327"/>
                  </a:lnTo>
                  <a:lnTo>
                    <a:pt x="117233" y="685914"/>
                  </a:lnTo>
                  <a:lnTo>
                    <a:pt x="117856" y="678688"/>
                  </a:lnTo>
                  <a:lnTo>
                    <a:pt x="117856" y="669163"/>
                  </a:lnTo>
                  <a:close/>
                </a:path>
                <a:path w="5341620" h="2192654">
                  <a:moveTo>
                    <a:pt x="137795" y="528447"/>
                  </a:moveTo>
                  <a:lnTo>
                    <a:pt x="88011" y="528447"/>
                  </a:lnTo>
                  <a:lnTo>
                    <a:pt x="88011" y="525018"/>
                  </a:lnTo>
                  <a:lnTo>
                    <a:pt x="88646" y="521970"/>
                  </a:lnTo>
                  <a:lnTo>
                    <a:pt x="90030" y="519176"/>
                  </a:lnTo>
                  <a:lnTo>
                    <a:pt x="91059" y="516890"/>
                  </a:lnTo>
                  <a:lnTo>
                    <a:pt x="93218" y="514223"/>
                  </a:lnTo>
                  <a:lnTo>
                    <a:pt x="96266" y="511429"/>
                  </a:lnTo>
                  <a:lnTo>
                    <a:pt x="99314" y="508508"/>
                  </a:lnTo>
                  <a:lnTo>
                    <a:pt x="104775" y="504444"/>
                  </a:lnTo>
                  <a:lnTo>
                    <a:pt x="112522" y="498856"/>
                  </a:lnTo>
                  <a:lnTo>
                    <a:pt x="120904" y="493014"/>
                  </a:lnTo>
                  <a:lnTo>
                    <a:pt x="126746" y="487299"/>
                  </a:lnTo>
                  <a:lnTo>
                    <a:pt x="133604" y="476123"/>
                  </a:lnTo>
                  <a:lnTo>
                    <a:pt x="135382" y="469646"/>
                  </a:lnTo>
                  <a:lnTo>
                    <a:pt x="135382" y="453644"/>
                  </a:lnTo>
                  <a:lnTo>
                    <a:pt x="132588" y="446913"/>
                  </a:lnTo>
                  <a:lnTo>
                    <a:pt x="129120" y="443611"/>
                  </a:lnTo>
                  <a:lnTo>
                    <a:pt x="121920" y="436753"/>
                  </a:lnTo>
                  <a:lnTo>
                    <a:pt x="114808" y="434213"/>
                  </a:lnTo>
                  <a:lnTo>
                    <a:pt x="106045" y="434213"/>
                  </a:lnTo>
                  <a:lnTo>
                    <a:pt x="98488" y="434835"/>
                  </a:lnTo>
                  <a:lnTo>
                    <a:pt x="91668" y="436676"/>
                  </a:lnTo>
                  <a:lnTo>
                    <a:pt x="85585" y="439737"/>
                  </a:lnTo>
                  <a:lnTo>
                    <a:pt x="80264" y="443992"/>
                  </a:lnTo>
                  <a:lnTo>
                    <a:pt x="80264" y="456057"/>
                  </a:lnTo>
                  <a:lnTo>
                    <a:pt x="83693" y="452120"/>
                  </a:lnTo>
                  <a:lnTo>
                    <a:pt x="87503" y="449072"/>
                  </a:lnTo>
                  <a:lnTo>
                    <a:pt x="91821" y="446913"/>
                  </a:lnTo>
                  <a:lnTo>
                    <a:pt x="96012" y="444754"/>
                  </a:lnTo>
                  <a:lnTo>
                    <a:pt x="100330" y="443611"/>
                  </a:lnTo>
                  <a:lnTo>
                    <a:pt x="110617" y="443611"/>
                  </a:lnTo>
                  <a:lnTo>
                    <a:pt x="115443" y="445389"/>
                  </a:lnTo>
                  <a:lnTo>
                    <a:pt x="119126" y="448818"/>
                  </a:lnTo>
                  <a:lnTo>
                    <a:pt x="122682" y="452374"/>
                  </a:lnTo>
                  <a:lnTo>
                    <a:pt x="124460" y="457073"/>
                  </a:lnTo>
                  <a:lnTo>
                    <a:pt x="124460" y="469138"/>
                  </a:lnTo>
                  <a:lnTo>
                    <a:pt x="122936" y="474345"/>
                  </a:lnTo>
                  <a:lnTo>
                    <a:pt x="116586" y="483489"/>
                  </a:lnTo>
                  <a:lnTo>
                    <a:pt x="111252" y="488315"/>
                  </a:lnTo>
                  <a:lnTo>
                    <a:pt x="95885" y="498983"/>
                  </a:lnTo>
                  <a:lnTo>
                    <a:pt x="90043" y="503682"/>
                  </a:lnTo>
                  <a:lnTo>
                    <a:pt x="82677" y="511302"/>
                  </a:lnTo>
                  <a:lnTo>
                    <a:pt x="80137" y="515112"/>
                  </a:lnTo>
                  <a:lnTo>
                    <a:pt x="78498" y="519430"/>
                  </a:lnTo>
                  <a:lnTo>
                    <a:pt x="76962" y="523113"/>
                  </a:lnTo>
                  <a:lnTo>
                    <a:pt x="76200" y="527939"/>
                  </a:lnTo>
                  <a:lnTo>
                    <a:pt x="76200" y="538607"/>
                  </a:lnTo>
                  <a:lnTo>
                    <a:pt x="137795" y="538607"/>
                  </a:lnTo>
                  <a:lnTo>
                    <a:pt x="137795" y="528447"/>
                  </a:lnTo>
                  <a:close/>
                </a:path>
                <a:path w="5341620" h="2192654">
                  <a:moveTo>
                    <a:pt x="139700" y="2132863"/>
                  </a:moveTo>
                  <a:lnTo>
                    <a:pt x="129273" y="2095550"/>
                  </a:lnTo>
                  <a:lnTo>
                    <a:pt x="127762" y="2093810"/>
                  </a:lnTo>
                  <a:lnTo>
                    <a:pt x="127762" y="2114829"/>
                  </a:lnTo>
                  <a:lnTo>
                    <a:pt x="127762" y="2127935"/>
                  </a:lnTo>
                  <a:lnTo>
                    <a:pt x="125857" y="2132622"/>
                  </a:lnTo>
                  <a:lnTo>
                    <a:pt x="122047" y="2136457"/>
                  </a:lnTo>
                  <a:lnTo>
                    <a:pt x="118110" y="2140293"/>
                  </a:lnTo>
                  <a:lnTo>
                    <a:pt x="113284" y="2142223"/>
                  </a:lnTo>
                  <a:lnTo>
                    <a:pt x="100965" y="2142223"/>
                  </a:lnTo>
                  <a:lnTo>
                    <a:pt x="95758" y="2140051"/>
                  </a:lnTo>
                  <a:lnTo>
                    <a:pt x="91948" y="2135733"/>
                  </a:lnTo>
                  <a:lnTo>
                    <a:pt x="88265" y="2131403"/>
                  </a:lnTo>
                  <a:lnTo>
                    <a:pt x="86360" y="2125688"/>
                  </a:lnTo>
                  <a:lnTo>
                    <a:pt x="86360" y="2112200"/>
                  </a:lnTo>
                  <a:lnTo>
                    <a:pt x="88265" y="2106765"/>
                  </a:lnTo>
                  <a:lnTo>
                    <a:pt x="95885" y="2097786"/>
                  </a:lnTo>
                  <a:lnTo>
                    <a:pt x="100838" y="2095550"/>
                  </a:lnTo>
                  <a:lnTo>
                    <a:pt x="113157" y="2095550"/>
                  </a:lnTo>
                  <a:lnTo>
                    <a:pt x="118364" y="2098128"/>
                  </a:lnTo>
                  <a:lnTo>
                    <a:pt x="122047" y="2103285"/>
                  </a:lnTo>
                  <a:lnTo>
                    <a:pt x="125857" y="2108454"/>
                  </a:lnTo>
                  <a:lnTo>
                    <a:pt x="107823" y="2086102"/>
                  </a:lnTo>
                  <a:lnTo>
                    <a:pt x="100838" y="2086711"/>
                  </a:lnTo>
                  <a:lnTo>
                    <a:pt x="75057" y="2120239"/>
                  </a:lnTo>
                  <a:lnTo>
                    <a:pt x="75057" y="2129409"/>
                  </a:lnTo>
                  <a:lnTo>
                    <a:pt x="77978" y="2137016"/>
                  </a:lnTo>
                  <a:lnTo>
                    <a:pt x="89154" y="2149157"/>
                  </a:lnTo>
                  <a:lnTo>
                    <a:pt x="96393" y="2152192"/>
                  </a:lnTo>
                  <a:lnTo>
                    <a:pt x="105156" y="2152192"/>
                  </a:lnTo>
                  <a:lnTo>
                    <a:pt x="128270" y="2138794"/>
                  </a:lnTo>
                  <a:lnTo>
                    <a:pt x="128397" y="2138896"/>
                  </a:lnTo>
                  <a:lnTo>
                    <a:pt x="128041" y="2148763"/>
                  </a:lnTo>
                  <a:lnTo>
                    <a:pt x="108077" y="2182749"/>
                  </a:lnTo>
                  <a:lnTo>
                    <a:pt x="92456" y="2182749"/>
                  </a:lnTo>
                  <a:lnTo>
                    <a:pt x="86360" y="2181123"/>
                  </a:lnTo>
                  <a:lnTo>
                    <a:pt x="80645" y="2177872"/>
                  </a:lnTo>
                  <a:lnTo>
                    <a:pt x="80645" y="2188680"/>
                  </a:lnTo>
                  <a:lnTo>
                    <a:pt x="85471" y="2191004"/>
                  </a:lnTo>
                  <a:lnTo>
                    <a:pt x="91440" y="2192172"/>
                  </a:lnTo>
                  <a:lnTo>
                    <a:pt x="98298" y="2192172"/>
                  </a:lnTo>
                  <a:lnTo>
                    <a:pt x="107645" y="2191207"/>
                  </a:lnTo>
                  <a:lnTo>
                    <a:pt x="115887" y="2188273"/>
                  </a:lnTo>
                  <a:lnTo>
                    <a:pt x="122974" y="2183396"/>
                  </a:lnTo>
                  <a:lnTo>
                    <a:pt x="123532" y="2182749"/>
                  </a:lnTo>
                  <a:lnTo>
                    <a:pt x="128905" y="2176576"/>
                  </a:lnTo>
                  <a:lnTo>
                    <a:pt x="133642" y="2168004"/>
                  </a:lnTo>
                  <a:lnTo>
                    <a:pt x="137007" y="2157857"/>
                  </a:lnTo>
                  <a:lnTo>
                    <a:pt x="139026" y="2146147"/>
                  </a:lnTo>
                  <a:lnTo>
                    <a:pt x="139395" y="2138794"/>
                  </a:lnTo>
                  <a:lnTo>
                    <a:pt x="139700" y="2132863"/>
                  </a:lnTo>
                  <a:close/>
                </a:path>
                <a:path w="5341620" h="2192654">
                  <a:moveTo>
                    <a:pt x="211582" y="1916303"/>
                  </a:moveTo>
                  <a:lnTo>
                    <a:pt x="200152" y="1916303"/>
                  </a:lnTo>
                  <a:lnTo>
                    <a:pt x="200240" y="1998091"/>
                  </a:lnTo>
                  <a:lnTo>
                    <a:pt x="200406" y="2001393"/>
                  </a:lnTo>
                  <a:lnTo>
                    <a:pt x="200914" y="2004822"/>
                  </a:lnTo>
                  <a:lnTo>
                    <a:pt x="200660" y="2004822"/>
                  </a:lnTo>
                  <a:lnTo>
                    <a:pt x="200279" y="2004060"/>
                  </a:lnTo>
                  <a:lnTo>
                    <a:pt x="199009" y="2001774"/>
                  </a:lnTo>
                  <a:lnTo>
                    <a:pt x="196596" y="1998091"/>
                  </a:lnTo>
                  <a:lnTo>
                    <a:pt x="152908" y="1929638"/>
                  </a:lnTo>
                  <a:lnTo>
                    <a:pt x="144399" y="1916303"/>
                  </a:lnTo>
                  <a:lnTo>
                    <a:pt x="129540" y="1916303"/>
                  </a:lnTo>
                  <a:lnTo>
                    <a:pt x="129540" y="2018919"/>
                  </a:lnTo>
                  <a:lnTo>
                    <a:pt x="140843" y="2018919"/>
                  </a:lnTo>
                  <a:lnTo>
                    <a:pt x="140843" y="1937004"/>
                  </a:lnTo>
                  <a:lnTo>
                    <a:pt x="140576" y="1932178"/>
                  </a:lnTo>
                  <a:lnTo>
                    <a:pt x="140335" y="1929638"/>
                  </a:lnTo>
                  <a:lnTo>
                    <a:pt x="140716" y="1929638"/>
                  </a:lnTo>
                  <a:lnTo>
                    <a:pt x="141782" y="1932305"/>
                  </a:lnTo>
                  <a:lnTo>
                    <a:pt x="142748" y="1934337"/>
                  </a:lnTo>
                  <a:lnTo>
                    <a:pt x="197485" y="2018919"/>
                  </a:lnTo>
                  <a:lnTo>
                    <a:pt x="211582" y="2018919"/>
                  </a:lnTo>
                  <a:lnTo>
                    <a:pt x="211582" y="2004822"/>
                  </a:lnTo>
                  <a:lnTo>
                    <a:pt x="211582" y="1916303"/>
                  </a:lnTo>
                  <a:close/>
                </a:path>
                <a:path w="5341620" h="2192654">
                  <a:moveTo>
                    <a:pt x="268732" y="607314"/>
                  </a:moveTo>
                  <a:lnTo>
                    <a:pt x="257302" y="607314"/>
                  </a:lnTo>
                  <a:lnTo>
                    <a:pt x="257390" y="689102"/>
                  </a:lnTo>
                  <a:lnTo>
                    <a:pt x="257556" y="692404"/>
                  </a:lnTo>
                  <a:lnTo>
                    <a:pt x="258064" y="695833"/>
                  </a:lnTo>
                  <a:lnTo>
                    <a:pt x="257810" y="695833"/>
                  </a:lnTo>
                  <a:lnTo>
                    <a:pt x="257429" y="695071"/>
                  </a:lnTo>
                  <a:lnTo>
                    <a:pt x="256159" y="692785"/>
                  </a:lnTo>
                  <a:lnTo>
                    <a:pt x="253746" y="689102"/>
                  </a:lnTo>
                  <a:lnTo>
                    <a:pt x="210058" y="620649"/>
                  </a:lnTo>
                  <a:lnTo>
                    <a:pt x="201549" y="607314"/>
                  </a:lnTo>
                  <a:lnTo>
                    <a:pt x="186690" y="607314"/>
                  </a:lnTo>
                  <a:lnTo>
                    <a:pt x="186690" y="710057"/>
                  </a:lnTo>
                  <a:lnTo>
                    <a:pt x="197993" y="710057"/>
                  </a:lnTo>
                  <a:lnTo>
                    <a:pt x="197993" y="628015"/>
                  </a:lnTo>
                  <a:lnTo>
                    <a:pt x="197739" y="623316"/>
                  </a:lnTo>
                  <a:lnTo>
                    <a:pt x="197485" y="620649"/>
                  </a:lnTo>
                  <a:lnTo>
                    <a:pt x="197866" y="620649"/>
                  </a:lnTo>
                  <a:lnTo>
                    <a:pt x="198882" y="623316"/>
                  </a:lnTo>
                  <a:lnTo>
                    <a:pt x="199898" y="625348"/>
                  </a:lnTo>
                  <a:lnTo>
                    <a:pt x="254635" y="710057"/>
                  </a:lnTo>
                  <a:lnTo>
                    <a:pt x="268732" y="710057"/>
                  </a:lnTo>
                  <a:lnTo>
                    <a:pt x="268732" y="695833"/>
                  </a:lnTo>
                  <a:lnTo>
                    <a:pt x="268732" y="607314"/>
                  </a:lnTo>
                  <a:close/>
                </a:path>
                <a:path w="5341620" h="2192654">
                  <a:moveTo>
                    <a:pt x="287782" y="2087753"/>
                  </a:moveTo>
                  <a:lnTo>
                    <a:pt x="276352" y="2087753"/>
                  </a:lnTo>
                  <a:lnTo>
                    <a:pt x="276352" y="2167801"/>
                  </a:lnTo>
                  <a:lnTo>
                    <a:pt x="276606" y="2172868"/>
                  </a:lnTo>
                  <a:lnTo>
                    <a:pt x="277114" y="2176259"/>
                  </a:lnTo>
                  <a:lnTo>
                    <a:pt x="276860" y="2176259"/>
                  </a:lnTo>
                  <a:lnTo>
                    <a:pt x="276479" y="2175522"/>
                  </a:lnTo>
                  <a:lnTo>
                    <a:pt x="275209" y="2173262"/>
                  </a:lnTo>
                  <a:lnTo>
                    <a:pt x="229133" y="2101126"/>
                  </a:lnTo>
                  <a:lnTo>
                    <a:pt x="220599" y="2087753"/>
                  </a:lnTo>
                  <a:lnTo>
                    <a:pt x="205740" y="2087753"/>
                  </a:lnTo>
                  <a:lnTo>
                    <a:pt x="205740" y="2190419"/>
                  </a:lnTo>
                  <a:lnTo>
                    <a:pt x="217043" y="2190419"/>
                  </a:lnTo>
                  <a:lnTo>
                    <a:pt x="216992" y="2107539"/>
                  </a:lnTo>
                  <a:lnTo>
                    <a:pt x="216776" y="2103678"/>
                  </a:lnTo>
                  <a:lnTo>
                    <a:pt x="216535" y="2101126"/>
                  </a:lnTo>
                  <a:lnTo>
                    <a:pt x="216916" y="2101126"/>
                  </a:lnTo>
                  <a:lnTo>
                    <a:pt x="217970" y="2103780"/>
                  </a:lnTo>
                  <a:lnTo>
                    <a:pt x="218948" y="2105825"/>
                  </a:lnTo>
                  <a:lnTo>
                    <a:pt x="220091" y="2107539"/>
                  </a:lnTo>
                  <a:lnTo>
                    <a:pt x="273685" y="2190419"/>
                  </a:lnTo>
                  <a:lnTo>
                    <a:pt x="287782" y="2190419"/>
                  </a:lnTo>
                  <a:lnTo>
                    <a:pt x="287782" y="2176259"/>
                  </a:lnTo>
                  <a:lnTo>
                    <a:pt x="287782" y="2087753"/>
                  </a:lnTo>
                  <a:close/>
                </a:path>
                <a:path w="5341620" h="2192654">
                  <a:moveTo>
                    <a:pt x="295783" y="485902"/>
                  </a:moveTo>
                  <a:lnTo>
                    <a:pt x="294970" y="475005"/>
                  </a:lnTo>
                  <a:lnTo>
                    <a:pt x="292544" y="465137"/>
                  </a:lnTo>
                  <a:lnTo>
                    <a:pt x="288493" y="456336"/>
                  </a:lnTo>
                  <a:lnTo>
                    <a:pt x="283908" y="450049"/>
                  </a:lnTo>
                  <a:lnTo>
                    <a:pt x="283908" y="488442"/>
                  </a:lnTo>
                  <a:lnTo>
                    <a:pt x="283349" y="496938"/>
                  </a:lnTo>
                  <a:lnTo>
                    <a:pt x="255143" y="529285"/>
                  </a:lnTo>
                  <a:lnTo>
                    <a:pt x="246888" y="529971"/>
                  </a:lnTo>
                  <a:lnTo>
                    <a:pt x="239090" y="529234"/>
                  </a:lnTo>
                  <a:lnTo>
                    <a:pt x="211429" y="496341"/>
                  </a:lnTo>
                  <a:lnTo>
                    <a:pt x="210883" y="488442"/>
                  </a:lnTo>
                  <a:lnTo>
                    <a:pt x="210921" y="485902"/>
                  </a:lnTo>
                  <a:lnTo>
                    <a:pt x="232638" y="447535"/>
                  </a:lnTo>
                  <a:lnTo>
                    <a:pt x="247777" y="444500"/>
                  </a:lnTo>
                  <a:lnTo>
                    <a:pt x="255943" y="445223"/>
                  </a:lnTo>
                  <a:lnTo>
                    <a:pt x="283375" y="478015"/>
                  </a:lnTo>
                  <a:lnTo>
                    <a:pt x="283908" y="488442"/>
                  </a:lnTo>
                  <a:lnTo>
                    <a:pt x="283908" y="450049"/>
                  </a:lnTo>
                  <a:lnTo>
                    <a:pt x="248666" y="434213"/>
                  </a:lnTo>
                  <a:lnTo>
                    <a:pt x="237731" y="435140"/>
                  </a:lnTo>
                  <a:lnTo>
                    <a:pt x="206375" y="456984"/>
                  </a:lnTo>
                  <a:lnTo>
                    <a:pt x="198882" y="488442"/>
                  </a:lnTo>
                  <a:lnTo>
                    <a:pt x="199707" y="499351"/>
                  </a:lnTo>
                  <a:lnTo>
                    <a:pt x="219252" y="532117"/>
                  </a:lnTo>
                  <a:lnTo>
                    <a:pt x="246888" y="540258"/>
                  </a:lnTo>
                  <a:lnTo>
                    <a:pt x="257619" y="539330"/>
                  </a:lnTo>
                  <a:lnTo>
                    <a:pt x="292481" y="508088"/>
                  </a:lnTo>
                  <a:lnTo>
                    <a:pt x="294944" y="497598"/>
                  </a:lnTo>
                  <a:lnTo>
                    <a:pt x="295783" y="485902"/>
                  </a:lnTo>
                  <a:close/>
                </a:path>
                <a:path w="5341620" h="2192654">
                  <a:moveTo>
                    <a:pt x="299339" y="1982089"/>
                  </a:moveTo>
                  <a:lnTo>
                    <a:pt x="288036" y="1952244"/>
                  </a:lnTo>
                  <a:lnTo>
                    <a:pt x="288036" y="1973199"/>
                  </a:lnTo>
                  <a:lnTo>
                    <a:pt x="288036" y="1991741"/>
                  </a:lnTo>
                  <a:lnTo>
                    <a:pt x="286004" y="1998853"/>
                  </a:lnTo>
                  <a:lnTo>
                    <a:pt x="277622" y="2008759"/>
                  </a:lnTo>
                  <a:lnTo>
                    <a:pt x="271653" y="2011299"/>
                  </a:lnTo>
                  <a:lnTo>
                    <a:pt x="256286" y="2011299"/>
                  </a:lnTo>
                  <a:lnTo>
                    <a:pt x="250317" y="2008759"/>
                  </a:lnTo>
                  <a:lnTo>
                    <a:pt x="241173" y="1998345"/>
                  </a:lnTo>
                  <a:lnTo>
                    <a:pt x="239128" y="1991741"/>
                  </a:lnTo>
                  <a:lnTo>
                    <a:pt x="239153" y="1973199"/>
                  </a:lnTo>
                  <a:lnTo>
                    <a:pt x="241173" y="1966468"/>
                  </a:lnTo>
                  <a:lnTo>
                    <a:pt x="245745" y="1961261"/>
                  </a:lnTo>
                  <a:lnTo>
                    <a:pt x="250190" y="1955927"/>
                  </a:lnTo>
                  <a:lnTo>
                    <a:pt x="256286" y="1953387"/>
                  </a:lnTo>
                  <a:lnTo>
                    <a:pt x="271653" y="1953387"/>
                  </a:lnTo>
                  <a:lnTo>
                    <a:pt x="277622" y="1955927"/>
                  </a:lnTo>
                  <a:lnTo>
                    <a:pt x="286004" y="1966087"/>
                  </a:lnTo>
                  <a:lnTo>
                    <a:pt x="288036" y="1973199"/>
                  </a:lnTo>
                  <a:lnTo>
                    <a:pt x="288036" y="1952244"/>
                  </a:lnTo>
                  <a:lnTo>
                    <a:pt x="285064" y="1949615"/>
                  </a:lnTo>
                  <a:lnTo>
                    <a:pt x="279184" y="1946490"/>
                  </a:lnTo>
                  <a:lnTo>
                    <a:pt x="272440" y="1944611"/>
                  </a:lnTo>
                  <a:lnTo>
                    <a:pt x="264795" y="1943989"/>
                  </a:lnTo>
                  <a:lnTo>
                    <a:pt x="256667" y="1944636"/>
                  </a:lnTo>
                  <a:lnTo>
                    <a:pt x="228320" y="1974596"/>
                  </a:lnTo>
                  <a:lnTo>
                    <a:pt x="227711" y="1983232"/>
                  </a:lnTo>
                  <a:lnTo>
                    <a:pt x="228257" y="1990407"/>
                  </a:lnTo>
                  <a:lnTo>
                    <a:pt x="255524" y="2020062"/>
                  </a:lnTo>
                  <a:lnTo>
                    <a:pt x="263144" y="2020697"/>
                  </a:lnTo>
                  <a:lnTo>
                    <a:pt x="270852" y="2020036"/>
                  </a:lnTo>
                  <a:lnTo>
                    <a:pt x="277812" y="2018055"/>
                  </a:lnTo>
                  <a:lnTo>
                    <a:pt x="283997" y="2014753"/>
                  </a:lnTo>
                  <a:lnTo>
                    <a:pt x="288074" y="2011299"/>
                  </a:lnTo>
                  <a:lnTo>
                    <a:pt x="289433" y="2010156"/>
                  </a:lnTo>
                  <a:lnTo>
                    <a:pt x="293763" y="2004415"/>
                  </a:lnTo>
                  <a:lnTo>
                    <a:pt x="296862" y="1997849"/>
                  </a:lnTo>
                  <a:lnTo>
                    <a:pt x="298716" y="1990407"/>
                  </a:lnTo>
                  <a:lnTo>
                    <a:pt x="299339" y="1982089"/>
                  </a:lnTo>
                  <a:close/>
                </a:path>
                <a:path w="5341620" h="2192654">
                  <a:moveTo>
                    <a:pt x="356489" y="673100"/>
                  </a:moveTo>
                  <a:lnTo>
                    <a:pt x="345186" y="643255"/>
                  </a:lnTo>
                  <a:lnTo>
                    <a:pt x="345186" y="664210"/>
                  </a:lnTo>
                  <a:lnTo>
                    <a:pt x="345186" y="682752"/>
                  </a:lnTo>
                  <a:lnTo>
                    <a:pt x="343154" y="689864"/>
                  </a:lnTo>
                  <a:lnTo>
                    <a:pt x="334772" y="699770"/>
                  </a:lnTo>
                  <a:lnTo>
                    <a:pt x="328803" y="702310"/>
                  </a:lnTo>
                  <a:lnTo>
                    <a:pt x="313436" y="702310"/>
                  </a:lnTo>
                  <a:lnTo>
                    <a:pt x="307467" y="699770"/>
                  </a:lnTo>
                  <a:lnTo>
                    <a:pt x="298323" y="689356"/>
                  </a:lnTo>
                  <a:lnTo>
                    <a:pt x="296240" y="682752"/>
                  </a:lnTo>
                  <a:lnTo>
                    <a:pt x="296303" y="664210"/>
                  </a:lnTo>
                  <a:lnTo>
                    <a:pt x="298323" y="657479"/>
                  </a:lnTo>
                  <a:lnTo>
                    <a:pt x="302895" y="652272"/>
                  </a:lnTo>
                  <a:lnTo>
                    <a:pt x="307340" y="646938"/>
                  </a:lnTo>
                  <a:lnTo>
                    <a:pt x="313436" y="644398"/>
                  </a:lnTo>
                  <a:lnTo>
                    <a:pt x="328803" y="644398"/>
                  </a:lnTo>
                  <a:lnTo>
                    <a:pt x="334772" y="646938"/>
                  </a:lnTo>
                  <a:lnTo>
                    <a:pt x="343154" y="657098"/>
                  </a:lnTo>
                  <a:lnTo>
                    <a:pt x="345186" y="664210"/>
                  </a:lnTo>
                  <a:lnTo>
                    <a:pt x="345186" y="643255"/>
                  </a:lnTo>
                  <a:lnTo>
                    <a:pt x="342214" y="640626"/>
                  </a:lnTo>
                  <a:lnTo>
                    <a:pt x="336334" y="637501"/>
                  </a:lnTo>
                  <a:lnTo>
                    <a:pt x="329590" y="635622"/>
                  </a:lnTo>
                  <a:lnTo>
                    <a:pt x="321945" y="635000"/>
                  </a:lnTo>
                  <a:lnTo>
                    <a:pt x="313817" y="635673"/>
                  </a:lnTo>
                  <a:lnTo>
                    <a:pt x="285470" y="665607"/>
                  </a:lnTo>
                  <a:lnTo>
                    <a:pt x="284861" y="674243"/>
                  </a:lnTo>
                  <a:lnTo>
                    <a:pt x="285470" y="682294"/>
                  </a:lnTo>
                  <a:lnTo>
                    <a:pt x="312674" y="711073"/>
                  </a:lnTo>
                  <a:lnTo>
                    <a:pt x="320294" y="711708"/>
                  </a:lnTo>
                  <a:lnTo>
                    <a:pt x="328002" y="711047"/>
                  </a:lnTo>
                  <a:lnTo>
                    <a:pt x="334962" y="709066"/>
                  </a:lnTo>
                  <a:lnTo>
                    <a:pt x="341147" y="705764"/>
                  </a:lnTo>
                  <a:lnTo>
                    <a:pt x="345224" y="702310"/>
                  </a:lnTo>
                  <a:lnTo>
                    <a:pt x="346583" y="701167"/>
                  </a:lnTo>
                  <a:lnTo>
                    <a:pt x="350913" y="695490"/>
                  </a:lnTo>
                  <a:lnTo>
                    <a:pt x="354012" y="688898"/>
                  </a:lnTo>
                  <a:lnTo>
                    <a:pt x="355866" y="681443"/>
                  </a:lnTo>
                  <a:lnTo>
                    <a:pt x="356489" y="673100"/>
                  </a:lnTo>
                  <a:close/>
                </a:path>
                <a:path w="5341620" h="2192654">
                  <a:moveTo>
                    <a:pt x="368173" y="467106"/>
                  </a:moveTo>
                  <a:lnTo>
                    <a:pt x="363220" y="464693"/>
                  </a:lnTo>
                  <a:lnTo>
                    <a:pt x="357632" y="463550"/>
                  </a:lnTo>
                  <a:lnTo>
                    <a:pt x="351282" y="463550"/>
                  </a:lnTo>
                  <a:lnTo>
                    <a:pt x="316001" y="487210"/>
                  </a:lnTo>
                  <a:lnTo>
                    <a:pt x="313436" y="503555"/>
                  </a:lnTo>
                  <a:lnTo>
                    <a:pt x="314045" y="511441"/>
                  </a:lnTo>
                  <a:lnTo>
                    <a:pt x="340868" y="539648"/>
                  </a:lnTo>
                  <a:lnTo>
                    <a:pt x="348234" y="540258"/>
                  </a:lnTo>
                  <a:lnTo>
                    <a:pt x="355727" y="540258"/>
                  </a:lnTo>
                  <a:lnTo>
                    <a:pt x="362331" y="538607"/>
                  </a:lnTo>
                  <a:lnTo>
                    <a:pt x="368046" y="535178"/>
                  </a:lnTo>
                  <a:lnTo>
                    <a:pt x="368046" y="530860"/>
                  </a:lnTo>
                  <a:lnTo>
                    <a:pt x="368046" y="524510"/>
                  </a:lnTo>
                  <a:lnTo>
                    <a:pt x="362458" y="528701"/>
                  </a:lnTo>
                  <a:lnTo>
                    <a:pt x="356362" y="530860"/>
                  </a:lnTo>
                  <a:lnTo>
                    <a:pt x="342011" y="530860"/>
                  </a:lnTo>
                  <a:lnTo>
                    <a:pt x="335915" y="528320"/>
                  </a:lnTo>
                  <a:lnTo>
                    <a:pt x="331470" y="523113"/>
                  </a:lnTo>
                  <a:lnTo>
                    <a:pt x="326898" y="518033"/>
                  </a:lnTo>
                  <a:lnTo>
                    <a:pt x="324815" y="511441"/>
                  </a:lnTo>
                  <a:lnTo>
                    <a:pt x="324739" y="493649"/>
                  </a:lnTo>
                  <a:lnTo>
                    <a:pt x="327152" y="486410"/>
                  </a:lnTo>
                  <a:lnTo>
                    <a:pt x="332105" y="481076"/>
                  </a:lnTo>
                  <a:lnTo>
                    <a:pt x="336931" y="475615"/>
                  </a:lnTo>
                  <a:lnTo>
                    <a:pt x="343154" y="472948"/>
                  </a:lnTo>
                  <a:lnTo>
                    <a:pt x="356870" y="472948"/>
                  </a:lnTo>
                  <a:lnTo>
                    <a:pt x="362712" y="474853"/>
                  </a:lnTo>
                  <a:lnTo>
                    <a:pt x="368173" y="478663"/>
                  </a:lnTo>
                  <a:lnTo>
                    <a:pt x="368173" y="472948"/>
                  </a:lnTo>
                  <a:lnTo>
                    <a:pt x="368173" y="467106"/>
                  </a:lnTo>
                  <a:close/>
                </a:path>
                <a:path w="5341620" h="2192654">
                  <a:moveTo>
                    <a:pt x="375285" y="1945640"/>
                  </a:moveTo>
                  <a:lnTo>
                    <a:pt x="363601" y="1945640"/>
                  </a:lnTo>
                  <a:lnTo>
                    <a:pt x="343789" y="1999742"/>
                  </a:lnTo>
                  <a:lnTo>
                    <a:pt x="342646" y="2002663"/>
                  </a:lnTo>
                  <a:lnTo>
                    <a:pt x="342011" y="2005838"/>
                  </a:lnTo>
                  <a:lnTo>
                    <a:pt x="341503" y="2009521"/>
                  </a:lnTo>
                  <a:lnTo>
                    <a:pt x="341122" y="2009521"/>
                  </a:lnTo>
                  <a:lnTo>
                    <a:pt x="340741" y="2006727"/>
                  </a:lnTo>
                  <a:lnTo>
                    <a:pt x="339852" y="2003425"/>
                  </a:lnTo>
                  <a:lnTo>
                    <a:pt x="338582" y="1999488"/>
                  </a:lnTo>
                  <a:lnTo>
                    <a:pt x="319659" y="1945640"/>
                  </a:lnTo>
                  <a:lnTo>
                    <a:pt x="307467" y="1945640"/>
                  </a:lnTo>
                  <a:lnTo>
                    <a:pt x="335280" y="2018919"/>
                  </a:lnTo>
                  <a:lnTo>
                    <a:pt x="345948" y="2018919"/>
                  </a:lnTo>
                  <a:lnTo>
                    <a:pt x="349707" y="2009521"/>
                  </a:lnTo>
                  <a:lnTo>
                    <a:pt x="375285" y="1945640"/>
                  </a:lnTo>
                  <a:close/>
                </a:path>
                <a:path w="5341620" h="2192654">
                  <a:moveTo>
                    <a:pt x="375539" y="2153589"/>
                  </a:moveTo>
                  <a:lnTo>
                    <a:pt x="364236" y="2123732"/>
                  </a:lnTo>
                  <a:lnTo>
                    <a:pt x="364236" y="2144687"/>
                  </a:lnTo>
                  <a:lnTo>
                    <a:pt x="364236" y="2163140"/>
                  </a:lnTo>
                  <a:lnTo>
                    <a:pt x="362204" y="2170252"/>
                  </a:lnTo>
                  <a:lnTo>
                    <a:pt x="353822" y="2180247"/>
                  </a:lnTo>
                  <a:lnTo>
                    <a:pt x="347853" y="2182749"/>
                  </a:lnTo>
                  <a:lnTo>
                    <a:pt x="332486" y="2182749"/>
                  </a:lnTo>
                  <a:lnTo>
                    <a:pt x="326517" y="2180158"/>
                  </a:lnTo>
                  <a:lnTo>
                    <a:pt x="317373" y="2169782"/>
                  </a:lnTo>
                  <a:lnTo>
                    <a:pt x="315290" y="2163140"/>
                  </a:lnTo>
                  <a:lnTo>
                    <a:pt x="315328" y="2144687"/>
                  </a:lnTo>
                  <a:lnTo>
                    <a:pt x="317373" y="2137918"/>
                  </a:lnTo>
                  <a:lnTo>
                    <a:pt x="321945" y="2132660"/>
                  </a:lnTo>
                  <a:lnTo>
                    <a:pt x="326390" y="2127402"/>
                  </a:lnTo>
                  <a:lnTo>
                    <a:pt x="332486" y="2124773"/>
                  </a:lnTo>
                  <a:lnTo>
                    <a:pt x="347853" y="2124773"/>
                  </a:lnTo>
                  <a:lnTo>
                    <a:pt x="353822" y="2127326"/>
                  </a:lnTo>
                  <a:lnTo>
                    <a:pt x="362204" y="2137511"/>
                  </a:lnTo>
                  <a:lnTo>
                    <a:pt x="364236" y="2144687"/>
                  </a:lnTo>
                  <a:lnTo>
                    <a:pt x="364236" y="2123732"/>
                  </a:lnTo>
                  <a:lnTo>
                    <a:pt x="361264" y="2121103"/>
                  </a:lnTo>
                  <a:lnTo>
                    <a:pt x="355384" y="2117953"/>
                  </a:lnTo>
                  <a:lnTo>
                    <a:pt x="348640" y="2116061"/>
                  </a:lnTo>
                  <a:lnTo>
                    <a:pt x="340995" y="2115426"/>
                  </a:lnTo>
                  <a:lnTo>
                    <a:pt x="332867" y="2116086"/>
                  </a:lnTo>
                  <a:lnTo>
                    <a:pt x="304520" y="2146058"/>
                  </a:lnTo>
                  <a:lnTo>
                    <a:pt x="303911" y="2154707"/>
                  </a:lnTo>
                  <a:lnTo>
                    <a:pt x="304520" y="2162708"/>
                  </a:lnTo>
                  <a:lnTo>
                    <a:pt x="331724" y="2191537"/>
                  </a:lnTo>
                  <a:lnTo>
                    <a:pt x="339344" y="2192172"/>
                  </a:lnTo>
                  <a:lnTo>
                    <a:pt x="347052" y="2191512"/>
                  </a:lnTo>
                  <a:lnTo>
                    <a:pt x="354012" y="2189530"/>
                  </a:lnTo>
                  <a:lnTo>
                    <a:pt x="360197" y="2186228"/>
                  </a:lnTo>
                  <a:lnTo>
                    <a:pt x="364274" y="2182749"/>
                  </a:lnTo>
                  <a:lnTo>
                    <a:pt x="365633" y="2181593"/>
                  </a:lnTo>
                  <a:lnTo>
                    <a:pt x="369963" y="2175891"/>
                  </a:lnTo>
                  <a:lnTo>
                    <a:pt x="373062" y="2169312"/>
                  </a:lnTo>
                  <a:lnTo>
                    <a:pt x="374916" y="2161883"/>
                  </a:lnTo>
                  <a:lnTo>
                    <a:pt x="375539" y="2153589"/>
                  </a:lnTo>
                  <a:close/>
                </a:path>
                <a:path w="5341620" h="2192654">
                  <a:moveTo>
                    <a:pt x="418465" y="465201"/>
                  </a:moveTo>
                  <a:lnTo>
                    <a:pt x="399923" y="465201"/>
                  </a:lnTo>
                  <a:lnTo>
                    <a:pt x="399923" y="443611"/>
                  </a:lnTo>
                  <a:lnTo>
                    <a:pt x="388874" y="447167"/>
                  </a:lnTo>
                  <a:lnTo>
                    <a:pt x="388874" y="465201"/>
                  </a:lnTo>
                  <a:lnTo>
                    <a:pt x="376174" y="465201"/>
                  </a:lnTo>
                  <a:lnTo>
                    <a:pt x="376174" y="474726"/>
                  </a:lnTo>
                  <a:lnTo>
                    <a:pt x="388874" y="474726"/>
                  </a:lnTo>
                  <a:lnTo>
                    <a:pt x="388874" y="518922"/>
                  </a:lnTo>
                  <a:lnTo>
                    <a:pt x="390042" y="528193"/>
                  </a:lnTo>
                  <a:lnTo>
                    <a:pt x="393573" y="534822"/>
                  </a:lnTo>
                  <a:lnTo>
                    <a:pt x="399478" y="538810"/>
                  </a:lnTo>
                  <a:lnTo>
                    <a:pt x="407797" y="540131"/>
                  </a:lnTo>
                  <a:lnTo>
                    <a:pt x="412115" y="540131"/>
                  </a:lnTo>
                  <a:lnTo>
                    <a:pt x="415671" y="539369"/>
                  </a:lnTo>
                  <a:lnTo>
                    <a:pt x="418465" y="537845"/>
                  </a:lnTo>
                  <a:lnTo>
                    <a:pt x="418465" y="530733"/>
                  </a:lnTo>
                  <a:lnTo>
                    <a:pt x="418465" y="528320"/>
                  </a:lnTo>
                  <a:lnTo>
                    <a:pt x="416306" y="529971"/>
                  </a:lnTo>
                  <a:lnTo>
                    <a:pt x="413766" y="530733"/>
                  </a:lnTo>
                  <a:lnTo>
                    <a:pt x="406908" y="530733"/>
                  </a:lnTo>
                  <a:lnTo>
                    <a:pt x="404114" y="529717"/>
                  </a:lnTo>
                  <a:lnTo>
                    <a:pt x="402463" y="527685"/>
                  </a:lnTo>
                  <a:lnTo>
                    <a:pt x="400685" y="525653"/>
                  </a:lnTo>
                  <a:lnTo>
                    <a:pt x="399923" y="521970"/>
                  </a:lnTo>
                  <a:lnTo>
                    <a:pt x="399923" y="474726"/>
                  </a:lnTo>
                  <a:lnTo>
                    <a:pt x="418465" y="474726"/>
                  </a:lnTo>
                  <a:lnTo>
                    <a:pt x="418465" y="465201"/>
                  </a:lnTo>
                  <a:close/>
                </a:path>
                <a:path w="5341620" h="2192654">
                  <a:moveTo>
                    <a:pt x="422478" y="1973618"/>
                  </a:moveTo>
                  <a:lnTo>
                    <a:pt x="383413" y="1973618"/>
                  </a:lnTo>
                  <a:lnTo>
                    <a:pt x="383413" y="1982470"/>
                  </a:lnTo>
                  <a:lnTo>
                    <a:pt x="422478" y="1982470"/>
                  </a:lnTo>
                  <a:lnTo>
                    <a:pt x="422478" y="1973618"/>
                  </a:lnTo>
                  <a:close/>
                </a:path>
                <a:path w="5341620" h="2192654">
                  <a:moveTo>
                    <a:pt x="432435" y="636651"/>
                  </a:moveTo>
                  <a:lnTo>
                    <a:pt x="420751" y="636651"/>
                  </a:lnTo>
                  <a:lnTo>
                    <a:pt x="400939" y="690753"/>
                  </a:lnTo>
                  <a:lnTo>
                    <a:pt x="399796" y="693674"/>
                  </a:lnTo>
                  <a:lnTo>
                    <a:pt x="399161" y="696849"/>
                  </a:lnTo>
                  <a:lnTo>
                    <a:pt x="398653" y="700532"/>
                  </a:lnTo>
                  <a:lnTo>
                    <a:pt x="398272" y="700532"/>
                  </a:lnTo>
                  <a:lnTo>
                    <a:pt x="397891" y="697738"/>
                  </a:lnTo>
                  <a:lnTo>
                    <a:pt x="397002" y="694436"/>
                  </a:lnTo>
                  <a:lnTo>
                    <a:pt x="395732" y="690499"/>
                  </a:lnTo>
                  <a:lnTo>
                    <a:pt x="376809" y="636651"/>
                  </a:lnTo>
                  <a:lnTo>
                    <a:pt x="364617" y="636651"/>
                  </a:lnTo>
                  <a:lnTo>
                    <a:pt x="392430" y="710057"/>
                  </a:lnTo>
                  <a:lnTo>
                    <a:pt x="403098" y="710057"/>
                  </a:lnTo>
                  <a:lnTo>
                    <a:pt x="406895" y="700532"/>
                  </a:lnTo>
                  <a:lnTo>
                    <a:pt x="432435" y="636651"/>
                  </a:lnTo>
                  <a:close/>
                </a:path>
                <a:path w="5341620" h="2192654">
                  <a:moveTo>
                    <a:pt x="451485" y="2117102"/>
                  </a:moveTo>
                  <a:lnTo>
                    <a:pt x="439801" y="2117102"/>
                  </a:lnTo>
                  <a:lnTo>
                    <a:pt x="419989" y="2171166"/>
                  </a:lnTo>
                  <a:lnTo>
                    <a:pt x="418846" y="2174049"/>
                  </a:lnTo>
                  <a:lnTo>
                    <a:pt x="418211" y="2177313"/>
                  </a:lnTo>
                  <a:lnTo>
                    <a:pt x="417703" y="2180933"/>
                  </a:lnTo>
                  <a:lnTo>
                    <a:pt x="417322" y="2180933"/>
                  </a:lnTo>
                  <a:lnTo>
                    <a:pt x="416941" y="2178189"/>
                  </a:lnTo>
                  <a:lnTo>
                    <a:pt x="416052" y="2174862"/>
                  </a:lnTo>
                  <a:lnTo>
                    <a:pt x="414782" y="2170963"/>
                  </a:lnTo>
                  <a:lnTo>
                    <a:pt x="395859" y="2117102"/>
                  </a:lnTo>
                  <a:lnTo>
                    <a:pt x="383667" y="2117102"/>
                  </a:lnTo>
                  <a:lnTo>
                    <a:pt x="411480" y="2190419"/>
                  </a:lnTo>
                  <a:lnTo>
                    <a:pt x="422148" y="2190419"/>
                  </a:lnTo>
                  <a:lnTo>
                    <a:pt x="425932" y="2180933"/>
                  </a:lnTo>
                  <a:lnTo>
                    <a:pt x="451485" y="2117102"/>
                  </a:lnTo>
                  <a:close/>
                </a:path>
                <a:path w="5341620" h="2192654">
                  <a:moveTo>
                    <a:pt x="3649472" y="779907"/>
                  </a:moveTo>
                  <a:lnTo>
                    <a:pt x="3625215" y="740918"/>
                  </a:lnTo>
                  <a:lnTo>
                    <a:pt x="3620770" y="733679"/>
                  </a:lnTo>
                  <a:lnTo>
                    <a:pt x="3617341" y="728726"/>
                  </a:lnTo>
                  <a:lnTo>
                    <a:pt x="3613327" y="724281"/>
                  </a:lnTo>
                  <a:lnTo>
                    <a:pt x="3612642" y="723519"/>
                  </a:lnTo>
                  <a:lnTo>
                    <a:pt x="3609594" y="721487"/>
                  </a:lnTo>
                  <a:lnTo>
                    <a:pt x="3605911" y="719836"/>
                  </a:lnTo>
                  <a:lnTo>
                    <a:pt x="3605911" y="719455"/>
                  </a:lnTo>
                  <a:lnTo>
                    <a:pt x="3618496" y="714273"/>
                  </a:lnTo>
                  <a:lnTo>
                    <a:pt x="3622459" y="710946"/>
                  </a:lnTo>
                  <a:lnTo>
                    <a:pt x="3627513" y="706716"/>
                  </a:lnTo>
                  <a:lnTo>
                    <a:pt x="3632924" y="696798"/>
                  </a:lnTo>
                  <a:lnTo>
                    <a:pt x="3634740" y="684530"/>
                  </a:lnTo>
                  <a:lnTo>
                    <a:pt x="3634067" y="676884"/>
                  </a:lnTo>
                  <a:lnTo>
                    <a:pt x="3619754" y="655980"/>
                  </a:lnTo>
                  <a:lnTo>
                    <a:pt x="3619754" y="678561"/>
                  </a:lnTo>
                  <a:lnTo>
                    <a:pt x="3619754" y="693166"/>
                  </a:lnTo>
                  <a:lnTo>
                    <a:pt x="3617214" y="699262"/>
                  </a:lnTo>
                  <a:lnTo>
                    <a:pt x="3612388" y="703961"/>
                  </a:lnTo>
                  <a:lnTo>
                    <a:pt x="3607435" y="708660"/>
                  </a:lnTo>
                  <a:lnTo>
                    <a:pt x="3600958" y="710946"/>
                  </a:lnTo>
                  <a:lnTo>
                    <a:pt x="3571621" y="710946"/>
                  </a:lnTo>
                  <a:lnTo>
                    <a:pt x="3571621" y="663194"/>
                  </a:lnTo>
                  <a:lnTo>
                    <a:pt x="3601720" y="663194"/>
                  </a:lnTo>
                  <a:lnTo>
                    <a:pt x="3608324" y="665226"/>
                  </a:lnTo>
                  <a:lnTo>
                    <a:pt x="3617468" y="673100"/>
                  </a:lnTo>
                  <a:lnTo>
                    <a:pt x="3619754" y="678561"/>
                  </a:lnTo>
                  <a:lnTo>
                    <a:pt x="3619754" y="655980"/>
                  </a:lnTo>
                  <a:lnTo>
                    <a:pt x="3618484" y="655066"/>
                  </a:lnTo>
                  <a:lnTo>
                    <a:pt x="3611829" y="652170"/>
                  </a:lnTo>
                  <a:lnTo>
                    <a:pt x="3604247" y="650443"/>
                  </a:lnTo>
                  <a:lnTo>
                    <a:pt x="3595751" y="649859"/>
                  </a:lnTo>
                  <a:lnTo>
                    <a:pt x="3557397" y="649859"/>
                  </a:lnTo>
                  <a:lnTo>
                    <a:pt x="3557397" y="779907"/>
                  </a:lnTo>
                  <a:lnTo>
                    <a:pt x="3571621" y="779907"/>
                  </a:lnTo>
                  <a:lnTo>
                    <a:pt x="3571621" y="724281"/>
                  </a:lnTo>
                  <a:lnTo>
                    <a:pt x="3589782" y="724281"/>
                  </a:lnTo>
                  <a:lnTo>
                    <a:pt x="3610483" y="743331"/>
                  </a:lnTo>
                  <a:lnTo>
                    <a:pt x="3632327" y="779907"/>
                  </a:lnTo>
                  <a:lnTo>
                    <a:pt x="3649472" y="779907"/>
                  </a:lnTo>
                  <a:close/>
                </a:path>
                <a:path w="5341620" h="2192654">
                  <a:moveTo>
                    <a:pt x="3654044" y="430784"/>
                  </a:moveTo>
                  <a:lnTo>
                    <a:pt x="3639820" y="430784"/>
                  </a:lnTo>
                  <a:lnTo>
                    <a:pt x="3639820" y="488188"/>
                  </a:lnTo>
                  <a:lnTo>
                    <a:pt x="3571621" y="488188"/>
                  </a:lnTo>
                  <a:lnTo>
                    <a:pt x="3571621" y="430784"/>
                  </a:lnTo>
                  <a:lnTo>
                    <a:pt x="3557397" y="430784"/>
                  </a:lnTo>
                  <a:lnTo>
                    <a:pt x="3557397" y="560832"/>
                  </a:lnTo>
                  <a:lnTo>
                    <a:pt x="3571621" y="560832"/>
                  </a:lnTo>
                  <a:lnTo>
                    <a:pt x="3571621" y="501269"/>
                  </a:lnTo>
                  <a:lnTo>
                    <a:pt x="3639820" y="501269"/>
                  </a:lnTo>
                  <a:lnTo>
                    <a:pt x="3639820" y="560832"/>
                  </a:lnTo>
                  <a:lnTo>
                    <a:pt x="3654044" y="560832"/>
                  </a:lnTo>
                  <a:lnTo>
                    <a:pt x="3654044" y="501269"/>
                  </a:lnTo>
                  <a:lnTo>
                    <a:pt x="3654044" y="488188"/>
                  </a:lnTo>
                  <a:lnTo>
                    <a:pt x="3654044" y="430784"/>
                  </a:lnTo>
                  <a:close/>
                </a:path>
                <a:path w="5341620" h="2192654">
                  <a:moveTo>
                    <a:pt x="3654044" y="221234"/>
                  </a:moveTo>
                  <a:lnTo>
                    <a:pt x="3639820" y="221234"/>
                  </a:lnTo>
                  <a:lnTo>
                    <a:pt x="3639820" y="278638"/>
                  </a:lnTo>
                  <a:lnTo>
                    <a:pt x="3571621" y="278638"/>
                  </a:lnTo>
                  <a:lnTo>
                    <a:pt x="3571621" y="221234"/>
                  </a:lnTo>
                  <a:lnTo>
                    <a:pt x="3557397" y="221234"/>
                  </a:lnTo>
                  <a:lnTo>
                    <a:pt x="3557397" y="351282"/>
                  </a:lnTo>
                  <a:lnTo>
                    <a:pt x="3571621" y="351282"/>
                  </a:lnTo>
                  <a:lnTo>
                    <a:pt x="3571621" y="291719"/>
                  </a:lnTo>
                  <a:lnTo>
                    <a:pt x="3639820" y="291719"/>
                  </a:lnTo>
                  <a:lnTo>
                    <a:pt x="3639820" y="351282"/>
                  </a:lnTo>
                  <a:lnTo>
                    <a:pt x="3654044" y="351282"/>
                  </a:lnTo>
                  <a:lnTo>
                    <a:pt x="3654044" y="291719"/>
                  </a:lnTo>
                  <a:lnTo>
                    <a:pt x="3654044" y="278638"/>
                  </a:lnTo>
                  <a:lnTo>
                    <a:pt x="3654044" y="221234"/>
                  </a:lnTo>
                  <a:close/>
                </a:path>
                <a:path w="5341620" h="2192654">
                  <a:moveTo>
                    <a:pt x="3654044" y="2159"/>
                  </a:moveTo>
                  <a:lnTo>
                    <a:pt x="3639820" y="2159"/>
                  </a:lnTo>
                  <a:lnTo>
                    <a:pt x="3639820" y="59563"/>
                  </a:lnTo>
                  <a:lnTo>
                    <a:pt x="3571621" y="59563"/>
                  </a:lnTo>
                  <a:lnTo>
                    <a:pt x="3571621" y="2159"/>
                  </a:lnTo>
                  <a:lnTo>
                    <a:pt x="3557397" y="2159"/>
                  </a:lnTo>
                  <a:lnTo>
                    <a:pt x="3557397" y="132207"/>
                  </a:lnTo>
                  <a:lnTo>
                    <a:pt x="3571621" y="132207"/>
                  </a:lnTo>
                  <a:lnTo>
                    <a:pt x="3571621" y="72644"/>
                  </a:lnTo>
                  <a:lnTo>
                    <a:pt x="3639820" y="72644"/>
                  </a:lnTo>
                  <a:lnTo>
                    <a:pt x="3639820" y="132207"/>
                  </a:lnTo>
                  <a:lnTo>
                    <a:pt x="3654044" y="132207"/>
                  </a:lnTo>
                  <a:lnTo>
                    <a:pt x="3654044" y="72644"/>
                  </a:lnTo>
                  <a:lnTo>
                    <a:pt x="3654044" y="59563"/>
                  </a:lnTo>
                  <a:lnTo>
                    <a:pt x="3654044" y="2159"/>
                  </a:lnTo>
                  <a:close/>
                </a:path>
                <a:path w="5341620" h="2192654">
                  <a:moveTo>
                    <a:pt x="3684016" y="769366"/>
                  </a:moveTo>
                  <a:lnTo>
                    <a:pt x="3683000" y="767080"/>
                  </a:lnTo>
                  <a:lnTo>
                    <a:pt x="3679190" y="763270"/>
                  </a:lnTo>
                  <a:lnTo>
                    <a:pt x="3676904" y="762254"/>
                  </a:lnTo>
                  <a:lnTo>
                    <a:pt x="3671697" y="762254"/>
                  </a:lnTo>
                  <a:lnTo>
                    <a:pt x="3669411" y="763270"/>
                  </a:lnTo>
                  <a:lnTo>
                    <a:pt x="3665601" y="767080"/>
                  </a:lnTo>
                  <a:lnTo>
                    <a:pt x="3664585" y="769366"/>
                  </a:lnTo>
                  <a:lnTo>
                    <a:pt x="3664585" y="774827"/>
                  </a:lnTo>
                  <a:lnTo>
                    <a:pt x="3665474" y="777240"/>
                  </a:lnTo>
                  <a:lnTo>
                    <a:pt x="3667506" y="779145"/>
                  </a:lnTo>
                  <a:lnTo>
                    <a:pt x="3669411" y="781050"/>
                  </a:lnTo>
                  <a:lnTo>
                    <a:pt x="3671697" y="781939"/>
                  </a:lnTo>
                  <a:lnTo>
                    <a:pt x="3676904" y="781939"/>
                  </a:lnTo>
                  <a:lnTo>
                    <a:pt x="3679190" y="780923"/>
                  </a:lnTo>
                  <a:lnTo>
                    <a:pt x="3681095" y="779018"/>
                  </a:lnTo>
                  <a:lnTo>
                    <a:pt x="3683000" y="776986"/>
                  </a:lnTo>
                  <a:lnTo>
                    <a:pt x="3683952" y="774827"/>
                  </a:lnTo>
                  <a:lnTo>
                    <a:pt x="3684016" y="769366"/>
                  </a:lnTo>
                  <a:close/>
                </a:path>
                <a:path w="5341620" h="2192654">
                  <a:moveTo>
                    <a:pt x="3773170" y="514223"/>
                  </a:moveTo>
                  <a:lnTo>
                    <a:pt x="3760330" y="477647"/>
                  </a:lnTo>
                  <a:lnTo>
                    <a:pt x="3758920" y="476415"/>
                  </a:lnTo>
                  <a:lnTo>
                    <a:pt x="3758920" y="514223"/>
                  </a:lnTo>
                  <a:lnTo>
                    <a:pt x="3758882" y="515620"/>
                  </a:lnTo>
                  <a:lnTo>
                    <a:pt x="3738118" y="551180"/>
                  </a:lnTo>
                  <a:lnTo>
                    <a:pt x="3718687" y="551180"/>
                  </a:lnTo>
                  <a:lnTo>
                    <a:pt x="3696754" y="515620"/>
                  </a:lnTo>
                  <a:lnTo>
                    <a:pt x="3696754" y="514223"/>
                  </a:lnTo>
                  <a:lnTo>
                    <a:pt x="3718687" y="477647"/>
                  </a:lnTo>
                  <a:lnTo>
                    <a:pt x="3738118" y="477647"/>
                  </a:lnTo>
                  <a:lnTo>
                    <a:pt x="3758920" y="514223"/>
                  </a:lnTo>
                  <a:lnTo>
                    <a:pt x="3758920" y="476415"/>
                  </a:lnTo>
                  <a:lnTo>
                    <a:pt x="3755123" y="473075"/>
                  </a:lnTo>
                  <a:lnTo>
                    <a:pt x="3747668" y="469061"/>
                  </a:lnTo>
                  <a:lnTo>
                    <a:pt x="3739121" y="466648"/>
                  </a:lnTo>
                  <a:lnTo>
                    <a:pt x="3729482" y="465836"/>
                  </a:lnTo>
                  <a:lnTo>
                    <a:pt x="3719118" y="466674"/>
                  </a:lnTo>
                  <a:lnTo>
                    <a:pt x="3685629" y="494919"/>
                  </a:lnTo>
                  <a:lnTo>
                    <a:pt x="3682492" y="515620"/>
                  </a:lnTo>
                  <a:lnTo>
                    <a:pt x="3683254" y="525767"/>
                  </a:lnTo>
                  <a:lnTo>
                    <a:pt x="3709009" y="559816"/>
                  </a:lnTo>
                  <a:lnTo>
                    <a:pt x="3727323" y="563118"/>
                  </a:lnTo>
                  <a:lnTo>
                    <a:pt x="3737127" y="562267"/>
                  </a:lnTo>
                  <a:lnTo>
                    <a:pt x="3745954" y="559727"/>
                  </a:lnTo>
                  <a:lnTo>
                    <a:pt x="3753789" y="555510"/>
                  </a:lnTo>
                  <a:lnTo>
                    <a:pt x="3758819" y="551180"/>
                  </a:lnTo>
                  <a:lnTo>
                    <a:pt x="3760597" y="549656"/>
                  </a:lnTo>
                  <a:lnTo>
                    <a:pt x="3766096" y="542442"/>
                  </a:lnTo>
                  <a:lnTo>
                    <a:pt x="3770020" y="534136"/>
                  </a:lnTo>
                  <a:lnTo>
                    <a:pt x="3772382" y="524725"/>
                  </a:lnTo>
                  <a:lnTo>
                    <a:pt x="3773170" y="514223"/>
                  </a:lnTo>
                  <a:close/>
                </a:path>
                <a:path w="5341620" h="2192654">
                  <a:moveTo>
                    <a:pt x="3773170" y="304673"/>
                  </a:moveTo>
                  <a:lnTo>
                    <a:pt x="3760330" y="268097"/>
                  </a:lnTo>
                  <a:lnTo>
                    <a:pt x="3758920" y="266865"/>
                  </a:lnTo>
                  <a:lnTo>
                    <a:pt x="3758920" y="304673"/>
                  </a:lnTo>
                  <a:lnTo>
                    <a:pt x="3758882" y="306070"/>
                  </a:lnTo>
                  <a:lnTo>
                    <a:pt x="3738118" y="341630"/>
                  </a:lnTo>
                  <a:lnTo>
                    <a:pt x="3718687" y="341630"/>
                  </a:lnTo>
                  <a:lnTo>
                    <a:pt x="3696754" y="306070"/>
                  </a:lnTo>
                  <a:lnTo>
                    <a:pt x="3696754" y="304673"/>
                  </a:lnTo>
                  <a:lnTo>
                    <a:pt x="3718687" y="268097"/>
                  </a:lnTo>
                  <a:lnTo>
                    <a:pt x="3738118" y="268097"/>
                  </a:lnTo>
                  <a:lnTo>
                    <a:pt x="3758920" y="304673"/>
                  </a:lnTo>
                  <a:lnTo>
                    <a:pt x="3758920" y="266865"/>
                  </a:lnTo>
                  <a:lnTo>
                    <a:pt x="3755123" y="263525"/>
                  </a:lnTo>
                  <a:lnTo>
                    <a:pt x="3747668" y="259511"/>
                  </a:lnTo>
                  <a:lnTo>
                    <a:pt x="3739121" y="257098"/>
                  </a:lnTo>
                  <a:lnTo>
                    <a:pt x="3729482" y="256286"/>
                  </a:lnTo>
                  <a:lnTo>
                    <a:pt x="3719118" y="257124"/>
                  </a:lnTo>
                  <a:lnTo>
                    <a:pt x="3685629" y="285369"/>
                  </a:lnTo>
                  <a:lnTo>
                    <a:pt x="3682492" y="306070"/>
                  </a:lnTo>
                  <a:lnTo>
                    <a:pt x="3683254" y="316217"/>
                  </a:lnTo>
                  <a:lnTo>
                    <a:pt x="3709009" y="350266"/>
                  </a:lnTo>
                  <a:lnTo>
                    <a:pt x="3727323" y="353568"/>
                  </a:lnTo>
                  <a:lnTo>
                    <a:pt x="3737127" y="352717"/>
                  </a:lnTo>
                  <a:lnTo>
                    <a:pt x="3745954" y="350177"/>
                  </a:lnTo>
                  <a:lnTo>
                    <a:pt x="3753789" y="345960"/>
                  </a:lnTo>
                  <a:lnTo>
                    <a:pt x="3758819" y="341630"/>
                  </a:lnTo>
                  <a:lnTo>
                    <a:pt x="3760597" y="340106"/>
                  </a:lnTo>
                  <a:lnTo>
                    <a:pt x="3766096" y="332892"/>
                  </a:lnTo>
                  <a:lnTo>
                    <a:pt x="3770020" y="324586"/>
                  </a:lnTo>
                  <a:lnTo>
                    <a:pt x="3772382" y="315175"/>
                  </a:lnTo>
                  <a:lnTo>
                    <a:pt x="3773170" y="304673"/>
                  </a:lnTo>
                  <a:close/>
                </a:path>
                <a:path w="5341620" h="2192654">
                  <a:moveTo>
                    <a:pt x="3773170" y="85598"/>
                  </a:moveTo>
                  <a:lnTo>
                    <a:pt x="3760330" y="49022"/>
                  </a:lnTo>
                  <a:lnTo>
                    <a:pt x="3758920" y="47790"/>
                  </a:lnTo>
                  <a:lnTo>
                    <a:pt x="3758920" y="85598"/>
                  </a:lnTo>
                  <a:lnTo>
                    <a:pt x="3758882" y="86995"/>
                  </a:lnTo>
                  <a:lnTo>
                    <a:pt x="3738118" y="122555"/>
                  </a:lnTo>
                  <a:lnTo>
                    <a:pt x="3718687" y="122555"/>
                  </a:lnTo>
                  <a:lnTo>
                    <a:pt x="3696754" y="86995"/>
                  </a:lnTo>
                  <a:lnTo>
                    <a:pt x="3696754" y="85598"/>
                  </a:lnTo>
                  <a:lnTo>
                    <a:pt x="3718687" y="49022"/>
                  </a:lnTo>
                  <a:lnTo>
                    <a:pt x="3738118" y="49022"/>
                  </a:lnTo>
                  <a:lnTo>
                    <a:pt x="3758920" y="85598"/>
                  </a:lnTo>
                  <a:lnTo>
                    <a:pt x="3758920" y="47790"/>
                  </a:lnTo>
                  <a:lnTo>
                    <a:pt x="3755123" y="44450"/>
                  </a:lnTo>
                  <a:lnTo>
                    <a:pt x="3747668" y="40436"/>
                  </a:lnTo>
                  <a:lnTo>
                    <a:pt x="3739121" y="38023"/>
                  </a:lnTo>
                  <a:lnTo>
                    <a:pt x="3729482" y="37211"/>
                  </a:lnTo>
                  <a:lnTo>
                    <a:pt x="3719118" y="38049"/>
                  </a:lnTo>
                  <a:lnTo>
                    <a:pt x="3685629" y="66294"/>
                  </a:lnTo>
                  <a:lnTo>
                    <a:pt x="3682492" y="86995"/>
                  </a:lnTo>
                  <a:lnTo>
                    <a:pt x="3683254" y="97142"/>
                  </a:lnTo>
                  <a:lnTo>
                    <a:pt x="3709009" y="131191"/>
                  </a:lnTo>
                  <a:lnTo>
                    <a:pt x="3727323" y="134493"/>
                  </a:lnTo>
                  <a:lnTo>
                    <a:pt x="3737127" y="133642"/>
                  </a:lnTo>
                  <a:lnTo>
                    <a:pt x="3745954" y="131102"/>
                  </a:lnTo>
                  <a:lnTo>
                    <a:pt x="3753789" y="126885"/>
                  </a:lnTo>
                  <a:lnTo>
                    <a:pt x="3758819" y="122555"/>
                  </a:lnTo>
                  <a:lnTo>
                    <a:pt x="3760597" y="121031"/>
                  </a:lnTo>
                  <a:lnTo>
                    <a:pt x="3766096" y="113817"/>
                  </a:lnTo>
                  <a:lnTo>
                    <a:pt x="3770020" y="105511"/>
                  </a:lnTo>
                  <a:lnTo>
                    <a:pt x="3772382" y="96100"/>
                  </a:lnTo>
                  <a:lnTo>
                    <a:pt x="3773170" y="85598"/>
                  </a:lnTo>
                  <a:close/>
                </a:path>
                <a:path w="5341620" h="2192654">
                  <a:moveTo>
                    <a:pt x="3788283" y="688594"/>
                  </a:moveTo>
                  <a:lnTo>
                    <a:pt x="3773297" y="657529"/>
                  </a:lnTo>
                  <a:lnTo>
                    <a:pt x="3773297" y="698246"/>
                  </a:lnTo>
                  <a:lnTo>
                    <a:pt x="3770503" y="705104"/>
                  </a:lnTo>
                  <a:lnTo>
                    <a:pt x="3740404" y="717169"/>
                  </a:lnTo>
                  <a:lnTo>
                    <a:pt x="3724021" y="717169"/>
                  </a:lnTo>
                  <a:lnTo>
                    <a:pt x="3724021" y="663067"/>
                  </a:lnTo>
                  <a:lnTo>
                    <a:pt x="3742309" y="663067"/>
                  </a:lnTo>
                  <a:lnTo>
                    <a:pt x="3773182" y="688594"/>
                  </a:lnTo>
                  <a:lnTo>
                    <a:pt x="3773297" y="698246"/>
                  </a:lnTo>
                  <a:lnTo>
                    <a:pt x="3773297" y="657529"/>
                  </a:lnTo>
                  <a:lnTo>
                    <a:pt x="3770566" y="655599"/>
                  </a:lnTo>
                  <a:lnTo>
                    <a:pt x="3763149" y="652424"/>
                  </a:lnTo>
                  <a:lnTo>
                    <a:pt x="3754615" y="650506"/>
                  </a:lnTo>
                  <a:lnTo>
                    <a:pt x="3744976" y="649859"/>
                  </a:lnTo>
                  <a:lnTo>
                    <a:pt x="3709797" y="649859"/>
                  </a:lnTo>
                  <a:lnTo>
                    <a:pt x="3709797" y="779907"/>
                  </a:lnTo>
                  <a:lnTo>
                    <a:pt x="3724021" y="779907"/>
                  </a:lnTo>
                  <a:lnTo>
                    <a:pt x="3724021" y="730504"/>
                  </a:lnTo>
                  <a:lnTo>
                    <a:pt x="3741420" y="730504"/>
                  </a:lnTo>
                  <a:lnTo>
                    <a:pt x="3776916" y="717169"/>
                  </a:lnTo>
                  <a:lnTo>
                    <a:pt x="3780726" y="713028"/>
                  </a:lnTo>
                  <a:lnTo>
                    <a:pt x="3784930" y="705739"/>
                  </a:lnTo>
                  <a:lnTo>
                    <a:pt x="3787444" y="697598"/>
                  </a:lnTo>
                  <a:lnTo>
                    <a:pt x="3788283" y="688594"/>
                  </a:lnTo>
                  <a:close/>
                </a:path>
                <a:path w="5341620" h="2192654">
                  <a:moveTo>
                    <a:pt x="3826637" y="687070"/>
                  </a:moveTo>
                  <a:lnTo>
                    <a:pt x="3812667" y="687070"/>
                  </a:lnTo>
                  <a:lnTo>
                    <a:pt x="3812667" y="779907"/>
                  </a:lnTo>
                  <a:lnTo>
                    <a:pt x="3826637" y="779907"/>
                  </a:lnTo>
                  <a:lnTo>
                    <a:pt x="3826637" y="687070"/>
                  </a:lnTo>
                  <a:close/>
                </a:path>
                <a:path w="5341620" h="2192654">
                  <a:moveTo>
                    <a:pt x="3829177" y="651002"/>
                  </a:moveTo>
                  <a:lnTo>
                    <a:pt x="3828288" y="648843"/>
                  </a:lnTo>
                  <a:lnTo>
                    <a:pt x="3826510" y="647065"/>
                  </a:lnTo>
                  <a:lnTo>
                    <a:pt x="3824732" y="645160"/>
                  </a:lnTo>
                  <a:lnTo>
                    <a:pt x="3822446" y="644271"/>
                  </a:lnTo>
                  <a:lnTo>
                    <a:pt x="3817239" y="644271"/>
                  </a:lnTo>
                  <a:lnTo>
                    <a:pt x="3815080" y="645160"/>
                  </a:lnTo>
                  <a:lnTo>
                    <a:pt x="3811651" y="648843"/>
                  </a:lnTo>
                  <a:lnTo>
                    <a:pt x="3810762" y="651002"/>
                  </a:lnTo>
                  <a:lnTo>
                    <a:pt x="3810762" y="656336"/>
                  </a:lnTo>
                  <a:lnTo>
                    <a:pt x="3811651" y="658622"/>
                  </a:lnTo>
                  <a:lnTo>
                    <a:pt x="3813429" y="660273"/>
                  </a:lnTo>
                  <a:lnTo>
                    <a:pt x="3815080" y="662051"/>
                  </a:lnTo>
                  <a:lnTo>
                    <a:pt x="3817239" y="662940"/>
                  </a:lnTo>
                  <a:lnTo>
                    <a:pt x="3822446" y="662940"/>
                  </a:lnTo>
                  <a:lnTo>
                    <a:pt x="3824732" y="662051"/>
                  </a:lnTo>
                  <a:lnTo>
                    <a:pt x="3828288" y="658495"/>
                  </a:lnTo>
                  <a:lnTo>
                    <a:pt x="3829177" y="656336"/>
                  </a:lnTo>
                  <a:lnTo>
                    <a:pt x="3829177" y="651002"/>
                  </a:lnTo>
                  <a:close/>
                </a:path>
                <a:path w="5341620" h="2192654">
                  <a:moveTo>
                    <a:pt x="3909314" y="467995"/>
                  </a:moveTo>
                  <a:lnTo>
                    <a:pt x="3895471" y="467995"/>
                  </a:lnTo>
                  <a:lnTo>
                    <a:pt x="3876294" y="538607"/>
                  </a:lnTo>
                  <a:lnTo>
                    <a:pt x="3875405" y="541528"/>
                  </a:lnTo>
                  <a:lnTo>
                    <a:pt x="3874897" y="544322"/>
                  </a:lnTo>
                  <a:lnTo>
                    <a:pt x="3874770" y="546862"/>
                  </a:lnTo>
                  <a:lnTo>
                    <a:pt x="3873881" y="546862"/>
                  </a:lnTo>
                  <a:lnTo>
                    <a:pt x="3873500" y="542925"/>
                  </a:lnTo>
                  <a:lnTo>
                    <a:pt x="3873119" y="540258"/>
                  </a:lnTo>
                  <a:lnTo>
                    <a:pt x="3872496" y="538226"/>
                  </a:lnTo>
                  <a:lnTo>
                    <a:pt x="3857828" y="485267"/>
                  </a:lnTo>
                  <a:lnTo>
                    <a:pt x="3853053" y="467995"/>
                  </a:lnTo>
                  <a:lnTo>
                    <a:pt x="3840226" y="467995"/>
                  </a:lnTo>
                  <a:lnTo>
                    <a:pt x="3818394" y="538607"/>
                  </a:lnTo>
                  <a:lnTo>
                    <a:pt x="3817747" y="540893"/>
                  </a:lnTo>
                  <a:lnTo>
                    <a:pt x="3817112" y="543687"/>
                  </a:lnTo>
                  <a:lnTo>
                    <a:pt x="3816858" y="546608"/>
                  </a:lnTo>
                  <a:lnTo>
                    <a:pt x="3816096" y="546608"/>
                  </a:lnTo>
                  <a:lnTo>
                    <a:pt x="3815969" y="543306"/>
                  </a:lnTo>
                  <a:lnTo>
                    <a:pt x="3815397" y="540258"/>
                  </a:lnTo>
                  <a:lnTo>
                    <a:pt x="3814915" y="538226"/>
                  </a:lnTo>
                  <a:lnTo>
                    <a:pt x="3795268" y="467995"/>
                  </a:lnTo>
                  <a:lnTo>
                    <a:pt x="3780663" y="467995"/>
                  </a:lnTo>
                  <a:lnTo>
                    <a:pt x="3808857" y="560832"/>
                  </a:lnTo>
                  <a:lnTo>
                    <a:pt x="3822827" y="560832"/>
                  </a:lnTo>
                  <a:lnTo>
                    <a:pt x="3827246" y="546608"/>
                  </a:lnTo>
                  <a:lnTo>
                    <a:pt x="3843782" y="493395"/>
                  </a:lnTo>
                  <a:lnTo>
                    <a:pt x="3845052" y="489204"/>
                  </a:lnTo>
                  <a:lnTo>
                    <a:pt x="3845687" y="486410"/>
                  </a:lnTo>
                  <a:lnTo>
                    <a:pt x="3845687" y="485267"/>
                  </a:lnTo>
                  <a:lnTo>
                    <a:pt x="3846068" y="485267"/>
                  </a:lnTo>
                  <a:lnTo>
                    <a:pt x="3846322" y="488442"/>
                  </a:lnTo>
                  <a:lnTo>
                    <a:pt x="3846830" y="491236"/>
                  </a:lnTo>
                  <a:lnTo>
                    <a:pt x="3847465" y="493649"/>
                  </a:lnTo>
                  <a:lnTo>
                    <a:pt x="3866896" y="560832"/>
                  </a:lnTo>
                  <a:lnTo>
                    <a:pt x="3881501" y="560832"/>
                  </a:lnTo>
                  <a:lnTo>
                    <a:pt x="3885679" y="546862"/>
                  </a:lnTo>
                  <a:lnTo>
                    <a:pt x="3909314" y="467995"/>
                  </a:lnTo>
                  <a:close/>
                </a:path>
                <a:path w="5341620" h="2192654">
                  <a:moveTo>
                    <a:pt x="3909314" y="258445"/>
                  </a:moveTo>
                  <a:lnTo>
                    <a:pt x="3895471" y="258445"/>
                  </a:lnTo>
                  <a:lnTo>
                    <a:pt x="3876294" y="329057"/>
                  </a:lnTo>
                  <a:lnTo>
                    <a:pt x="3875405" y="331978"/>
                  </a:lnTo>
                  <a:lnTo>
                    <a:pt x="3874897" y="334772"/>
                  </a:lnTo>
                  <a:lnTo>
                    <a:pt x="3874770" y="337312"/>
                  </a:lnTo>
                  <a:lnTo>
                    <a:pt x="3873881" y="337312"/>
                  </a:lnTo>
                  <a:lnTo>
                    <a:pt x="3873500" y="333375"/>
                  </a:lnTo>
                  <a:lnTo>
                    <a:pt x="3873119" y="330708"/>
                  </a:lnTo>
                  <a:lnTo>
                    <a:pt x="3872496" y="328676"/>
                  </a:lnTo>
                  <a:lnTo>
                    <a:pt x="3857828" y="275717"/>
                  </a:lnTo>
                  <a:lnTo>
                    <a:pt x="3853053" y="258445"/>
                  </a:lnTo>
                  <a:lnTo>
                    <a:pt x="3840226" y="258445"/>
                  </a:lnTo>
                  <a:lnTo>
                    <a:pt x="3818394" y="329057"/>
                  </a:lnTo>
                  <a:lnTo>
                    <a:pt x="3817747" y="331343"/>
                  </a:lnTo>
                  <a:lnTo>
                    <a:pt x="3817112" y="334137"/>
                  </a:lnTo>
                  <a:lnTo>
                    <a:pt x="3816858" y="337058"/>
                  </a:lnTo>
                  <a:lnTo>
                    <a:pt x="3816096" y="337058"/>
                  </a:lnTo>
                  <a:lnTo>
                    <a:pt x="3815969" y="333756"/>
                  </a:lnTo>
                  <a:lnTo>
                    <a:pt x="3815397" y="330708"/>
                  </a:lnTo>
                  <a:lnTo>
                    <a:pt x="3814915" y="328676"/>
                  </a:lnTo>
                  <a:lnTo>
                    <a:pt x="3795268" y="258445"/>
                  </a:lnTo>
                  <a:lnTo>
                    <a:pt x="3780663" y="258445"/>
                  </a:lnTo>
                  <a:lnTo>
                    <a:pt x="3808857" y="351282"/>
                  </a:lnTo>
                  <a:lnTo>
                    <a:pt x="3822827" y="351282"/>
                  </a:lnTo>
                  <a:lnTo>
                    <a:pt x="3827246" y="337058"/>
                  </a:lnTo>
                  <a:lnTo>
                    <a:pt x="3843782" y="283845"/>
                  </a:lnTo>
                  <a:lnTo>
                    <a:pt x="3845052" y="279654"/>
                  </a:lnTo>
                  <a:lnTo>
                    <a:pt x="3845687" y="276860"/>
                  </a:lnTo>
                  <a:lnTo>
                    <a:pt x="3845687" y="275717"/>
                  </a:lnTo>
                  <a:lnTo>
                    <a:pt x="3846068" y="275717"/>
                  </a:lnTo>
                  <a:lnTo>
                    <a:pt x="3846322" y="278892"/>
                  </a:lnTo>
                  <a:lnTo>
                    <a:pt x="3846830" y="281686"/>
                  </a:lnTo>
                  <a:lnTo>
                    <a:pt x="3847465" y="284099"/>
                  </a:lnTo>
                  <a:lnTo>
                    <a:pt x="3866896" y="351282"/>
                  </a:lnTo>
                  <a:lnTo>
                    <a:pt x="3881501" y="351282"/>
                  </a:lnTo>
                  <a:lnTo>
                    <a:pt x="3885679" y="337312"/>
                  </a:lnTo>
                  <a:lnTo>
                    <a:pt x="3909314" y="258445"/>
                  </a:lnTo>
                  <a:close/>
                </a:path>
                <a:path w="5341620" h="2192654">
                  <a:moveTo>
                    <a:pt x="3909314" y="39370"/>
                  </a:moveTo>
                  <a:lnTo>
                    <a:pt x="3895471" y="39370"/>
                  </a:lnTo>
                  <a:lnTo>
                    <a:pt x="3876294" y="109982"/>
                  </a:lnTo>
                  <a:lnTo>
                    <a:pt x="3875405" y="112903"/>
                  </a:lnTo>
                  <a:lnTo>
                    <a:pt x="3874897" y="115697"/>
                  </a:lnTo>
                  <a:lnTo>
                    <a:pt x="3874770" y="118237"/>
                  </a:lnTo>
                  <a:lnTo>
                    <a:pt x="3873881" y="118237"/>
                  </a:lnTo>
                  <a:lnTo>
                    <a:pt x="3873500" y="114300"/>
                  </a:lnTo>
                  <a:lnTo>
                    <a:pt x="3873119" y="111633"/>
                  </a:lnTo>
                  <a:lnTo>
                    <a:pt x="3872496" y="109601"/>
                  </a:lnTo>
                  <a:lnTo>
                    <a:pt x="3857828" y="56642"/>
                  </a:lnTo>
                  <a:lnTo>
                    <a:pt x="3853053" y="39370"/>
                  </a:lnTo>
                  <a:lnTo>
                    <a:pt x="3840226" y="39370"/>
                  </a:lnTo>
                  <a:lnTo>
                    <a:pt x="3818394" y="109982"/>
                  </a:lnTo>
                  <a:lnTo>
                    <a:pt x="3817747" y="112268"/>
                  </a:lnTo>
                  <a:lnTo>
                    <a:pt x="3817112" y="115062"/>
                  </a:lnTo>
                  <a:lnTo>
                    <a:pt x="3816858" y="117983"/>
                  </a:lnTo>
                  <a:lnTo>
                    <a:pt x="3816096" y="117983"/>
                  </a:lnTo>
                  <a:lnTo>
                    <a:pt x="3815969" y="114681"/>
                  </a:lnTo>
                  <a:lnTo>
                    <a:pt x="3815397" y="111633"/>
                  </a:lnTo>
                  <a:lnTo>
                    <a:pt x="3814915" y="109601"/>
                  </a:lnTo>
                  <a:lnTo>
                    <a:pt x="3795268" y="39370"/>
                  </a:lnTo>
                  <a:lnTo>
                    <a:pt x="3780663" y="39370"/>
                  </a:lnTo>
                  <a:lnTo>
                    <a:pt x="3808857" y="132207"/>
                  </a:lnTo>
                  <a:lnTo>
                    <a:pt x="3822827" y="132207"/>
                  </a:lnTo>
                  <a:lnTo>
                    <a:pt x="3827246" y="117983"/>
                  </a:lnTo>
                  <a:lnTo>
                    <a:pt x="3843782" y="64770"/>
                  </a:lnTo>
                  <a:lnTo>
                    <a:pt x="3845052" y="60591"/>
                  </a:lnTo>
                  <a:lnTo>
                    <a:pt x="3845687" y="57785"/>
                  </a:lnTo>
                  <a:lnTo>
                    <a:pt x="3845687" y="56642"/>
                  </a:lnTo>
                  <a:lnTo>
                    <a:pt x="3846068" y="56642"/>
                  </a:lnTo>
                  <a:lnTo>
                    <a:pt x="3846322" y="59817"/>
                  </a:lnTo>
                  <a:lnTo>
                    <a:pt x="3846830" y="62611"/>
                  </a:lnTo>
                  <a:lnTo>
                    <a:pt x="3847465" y="65024"/>
                  </a:lnTo>
                  <a:lnTo>
                    <a:pt x="3866896" y="132207"/>
                  </a:lnTo>
                  <a:lnTo>
                    <a:pt x="3881501" y="132207"/>
                  </a:lnTo>
                  <a:lnTo>
                    <a:pt x="3885679" y="118237"/>
                  </a:lnTo>
                  <a:lnTo>
                    <a:pt x="3909314" y="39370"/>
                  </a:lnTo>
                  <a:close/>
                </a:path>
                <a:path w="5341620" h="2192654">
                  <a:moveTo>
                    <a:pt x="4026281" y="467995"/>
                  </a:moveTo>
                  <a:lnTo>
                    <a:pt x="4002786" y="467995"/>
                  </a:lnTo>
                  <a:lnTo>
                    <a:pt x="4002786" y="440690"/>
                  </a:lnTo>
                  <a:lnTo>
                    <a:pt x="3988816" y="445135"/>
                  </a:lnTo>
                  <a:lnTo>
                    <a:pt x="3988816" y="467995"/>
                  </a:lnTo>
                  <a:lnTo>
                    <a:pt x="3972687" y="467995"/>
                  </a:lnTo>
                  <a:lnTo>
                    <a:pt x="3972687" y="480060"/>
                  </a:lnTo>
                  <a:lnTo>
                    <a:pt x="3988816" y="480060"/>
                  </a:lnTo>
                  <a:lnTo>
                    <a:pt x="3988816" y="535940"/>
                  </a:lnTo>
                  <a:lnTo>
                    <a:pt x="3990302" y="547712"/>
                  </a:lnTo>
                  <a:lnTo>
                    <a:pt x="3994797" y="556120"/>
                  </a:lnTo>
                  <a:lnTo>
                    <a:pt x="4002252" y="561187"/>
                  </a:lnTo>
                  <a:lnTo>
                    <a:pt x="4012692" y="562864"/>
                  </a:lnTo>
                  <a:lnTo>
                    <a:pt x="4018280" y="562864"/>
                  </a:lnTo>
                  <a:lnTo>
                    <a:pt x="4022725" y="561975"/>
                  </a:lnTo>
                  <a:lnTo>
                    <a:pt x="4026281" y="559943"/>
                  </a:lnTo>
                  <a:lnTo>
                    <a:pt x="4026281" y="550926"/>
                  </a:lnTo>
                  <a:lnTo>
                    <a:pt x="4026281" y="547878"/>
                  </a:lnTo>
                  <a:lnTo>
                    <a:pt x="4023614" y="549910"/>
                  </a:lnTo>
                  <a:lnTo>
                    <a:pt x="4020312" y="550926"/>
                  </a:lnTo>
                  <a:lnTo>
                    <a:pt x="4011803" y="550926"/>
                  </a:lnTo>
                  <a:lnTo>
                    <a:pt x="4008247" y="549656"/>
                  </a:lnTo>
                  <a:lnTo>
                    <a:pt x="4003802" y="544449"/>
                  </a:lnTo>
                  <a:lnTo>
                    <a:pt x="4002786" y="539877"/>
                  </a:lnTo>
                  <a:lnTo>
                    <a:pt x="4002786" y="480060"/>
                  </a:lnTo>
                  <a:lnTo>
                    <a:pt x="4026281" y="480060"/>
                  </a:lnTo>
                  <a:lnTo>
                    <a:pt x="4026281" y="467995"/>
                  </a:lnTo>
                  <a:close/>
                </a:path>
                <a:path w="5341620" h="2192654">
                  <a:moveTo>
                    <a:pt x="4026281" y="258445"/>
                  </a:moveTo>
                  <a:lnTo>
                    <a:pt x="4002786" y="258445"/>
                  </a:lnTo>
                  <a:lnTo>
                    <a:pt x="4002786" y="231140"/>
                  </a:lnTo>
                  <a:lnTo>
                    <a:pt x="3988816" y="235585"/>
                  </a:lnTo>
                  <a:lnTo>
                    <a:pt x="3988816" y="258445"/>
                  </a:lnTo>
                  <a:lnTo>
                    <a:pt x="3972687" y="258445"/>
                  </a:lnTo>
                  <a:lnTo>
                    <a:pt x="3972687" y="270510"/>
                  </a:lnTo>
                  <a:lnTo>
                    <a:pt x="3988816" y="270510"/>
                  </a:lnTo>
                  <a:lnTo>
                    <a:pt x="3988816" y="326390"/>
                  </a:lnTo>
                  <a:lnTo>
                    <a:pt x="3990302" y="338162"/>
                  </a:lnTo>
                  <a:lnTo>
                    <a:pt x="3994797" y="346570"/>
                  </a:lnTo>
                  <a:lnTo>
                    <a:pt x="4002252" y="351637"/>
                  </a:lnTo>
                  <a:lnTo>
                    <a:pt x="4012692" y="353314"/>
                  </a:lnTo>
                  <a:lnTo>
                    <a:pt x="4018280" y="353314"/>
                  </a:lnTo>
                  <a:lnTo>
                    <a:pt x="4022725" y="352425"/>
                  </a:lnTo>
                  <a:lnTo>
                    <a:pt x="4026281" y="350393"/>
                  </a:lnTo>
                  <a:lnTo>
                    <a:pt x="4026281" y="341376"/>
                  </a:lnTo>
                  <a:lnTo>
                    <a:pt x="4026281" y="338328"/>
                  </a:lnTo>
                  <a:lnTo>
                    <a:pt x="4023614" y="340360"/>
                  </a:lnTo>
                  <a:lnTo>
                    <a:pt x="4020312" y="341376"/>
                  </a:lnTo>
                  <a:lnTo>
                    <a:pt x="4011803" y="341376"/>
                  </a:lnTo>
                  <a:lnTo>
                    <a:pt x="4008247" y="340106"/>
                  </a:lnTo>
                  <a:lnTo>
                    <a:pt x="4003802" y="334899"/>
                  </a:lnTo>
                  <a:lnTo>
                    <a:pt x="4002786" y="330327"/>
                  </a:lnTo>
                  <a:lnTo>
                    <a:pt x="4002786" y="270510"/>
                  </a:lnTo>
                  <a:lnTo>
                    <a:pt x="4026281" y="270510"/>
                  </a:lnTo>
                  <a:lnTo>
                    <a:pt x="4026281" y="258445"/>
                  </a:lnTo>
                  <a:close/>
                </a:path>
                <a:path w="5341620" h="2192654">
                  <a:moveTo>
                    <a:pt x="4026281" y="39370"/>
                  </a:moveTo>
                  <a:lnTo>
                    <a:pt x="4002786" y="39370"/>
                  </a:lnTo>
                  <a:lnTo>
                    <a:pt x="4002786" y="12065"/>
                  </a:lnTo>
                  <a:lnTo>
                    <a:pt x="3988816" y="16510"/>
                  </a:lnTo>
                  <a:lnTo>
                    <a:pt x="3988816" y="39370"/>
                  </a:lnTo>
                  <a:lnTo>
                    <a:pt x="3972687" y="39370"/>
                  </a:lnTo>
                  <a:lnTo>
                    <a:pt x="3972687" y="51435"/>
                  </a:lnTo>
                  <a:lnTo>
                    <a:pt x="3988816" y="51435"/>
                  </a:lnTo>
                  <a:lnTo>
                    <a:pt x="3988816" y="107327"/>
                  </a:lnTo>
                  <a:lnTo>
                    <a:pt x="3990302" y="119087"/>
                  </a:lnTo>
                  <a:lnTo>
                    <a:pt x="3994797" y="127495"/>
                  </a:lnTo>
                  <a:lnTo>
                    <a:pt x="4002252" y="132562"/>
                  </a:lnTo>
                  <a:lnTo>
                    <a:pt x="4012692" y="134239"/>
                  </a:lnTo>
                  <a:lnTo>
                    <a:pt x="4018280" y="134239"/>
                  </a:lnTo>
                  <a:lnTo>
                    <a:pt x="4022725" y="133350"/>
                  </a:lnTo>
                  <a:lnTo>
                    <a:pt x="4026281" y="131318"/>
                  </a:lnTo>
                  <a:lnTo>
                    <a:pt x="4026281" y="122301"/>
                  </a:lnTo>
                  <a:lnTo>
                    <a:pt x="4026281" y="119253"/>
                  </a:lnTo>
                  <a:lnTo>
                    <a:pt x="4023614" y="121285"/>
                  </a:lnTo>
                  <a:lnTo>
                    <a:pt x="4020312" y="122301"/>
                  </a:lnTo>
                  <a:lnTo>
                    <a:pt x="4011803" y="122301"/>
                  </a:lnTo>
                  <a:lnTo>
                    <a:pt x="4008247" y="121031"/>
                  </a:lnTo>
                  <a:lnTo>
                    <a:pt x="4003802" y="115824"/>
                  </a:lnTo>
                  <a:lnTo>
                    <a:pt x="4002786" y="111252"/>
                  </a:lnTo>
                  <a:lnTo>
                    <a:pt x="4002786" y="51435"/>
                  </a:lnTo>
                  <a:lnTo>
                    <a:pt x="4026281" y="51435"/>
                  </a:lnTo>
                  <a:lnTo>
                    <a:pt x="4026281" y="39370"/>
                  </a:lnTo>
                  <a:close/>
                </a:path>
                <a:path w="5341620" h="2192654">
                  <a:moveTo>
                    <a:pt x="4135120" y="514223"/>
                  </a:moveTo>
                  <a:lnTo>
                    <a:pt x="4122280" y="477647"/>
                  </a:lnTo>
                  <a:lnTo>
                    <a:pt x="4120870" y="476415"/>
                  </a:lnTo>
                  <a:lnTo>
                    <a:pt x="4120870" y="514223"/>
                  </a:lnTo>
                  <a:lnTo>
                    <a:pt x="4120832" y="515620"/>
                  </a:lnTo>
                  <a:lnTo>
                    <a:pt x="4100068" y="551180"/>
                  </a:lnTo>
                  <a:lnTo>
                    <a:pt x="4080637" y="551180"/>
                  </a:lnTo>
                  <a:lnTo>
                    <a:pt x="4058704" y="515620"/>
                  </a:lnTo>
                  <a:lnTo>
                    <a:pt x="4058704" y="514223"/>
                  </a:lnTo>
                  <a:lnTo>
                    <a:pt x="4080637" y="477647"/>
                  </a:lnTo>
                  <a:lnTo>
                    <a:pt x="4100068" y="477647"/>
                  </a:lnTo>
                  <a:lnTo>
                    <a:pt x="4120870" y="514223"/>
                  </a:lnTo>
                  <a:lnTo>
                    <a:pt x="4120870" y="476415"/>
                  </a:lnTo>
                  <a:lnTo>
                    <a:pt x="4117073" y="473075"/>
                  </a:lnTo>
                  <a:lnTo>
                    <a:pt x="4109618" y="469061"/>
                  </a:lnTo>
                  <a:lnTo>
                    <a:pt x="4101071" y="466648"/>
                  </a:lnTo>
                  <a:lnTo>
                    <a:pt x="4091432" y="465836"/>
                  </a:lnTo>
                  <a:lnTo>
                    <a:pt x="4081068" y="466674"/>
                  </a:lnTo>
                  <a:lnTo>
                    <a:pt x="4047579" y="494919"/>
                  </a:lnTo>
                  <a:lnTo>
                    <a:pt x="4044442" y="515620"/>
                  </a:lnTo>
                  <a:lnTo>
                    <a:pt x="4045204" y="525767"/>
                  </a:lnTo>
                  <a:lnTo>
                    <a:pt x="4070959" y="559816"/>
                  </a:lnTo>
                  <a:lnTo>
                    <a:pt x="4089273" y="563118"/>
                  </a:lnTo>
                  <a:lnTo>
                    <a:pt x="4099077" y="562267"/>
                  </a:lnTo>
                  <a:lnTo>
                    <a:pt x="4107904" y="559727"/>
                  </a:lnTo>
                  <a:lnTo>
                    <a:pt x="4115739" y="555510"/>
                  </a:lnTo>
                  <a:lnTo>
                    <a:pt x="4120769" y="551180"/>
                  </a:lnTo>
                  <a:lnTo>
                    <a:pt x="4122547" y="549656"/>
                  </a:lnTo>
                  <a:lnTo>
                    <a:pt x="4128046" y="542442"/>
                  </a:lnTo>
                  <a:lnTo>
                    <a:pt x="4131970" y="534136"/>
                  </a:lnTo>
                  <a:lnTo>
                    <a:pt x="4134332" y="524725"/>
                  </a:lnTo>
                  <a:lnTo>
                    <a:pt x="4135120" y="514223"/>
                  </a:lnTo>
                  <a:close/>
                </a:path>
                <a:path w="5341620" h="2192654">
                  <a:moveTo>
                    <a:pt x="4135120" y="304673"/>
                  </a:moveTo>
                  <a:lnTo>
                    <a:pt x="4122280" y="268097"/>
                  </a:lnTo>
                  <a:lnTo>
                    <a:pt x="4120870" y="266865"/>
                  </a:lnTo>
                  <a:lnTo>
                    <a:pt x="4120870" y="304673"/>
                  </a:lnTo>
                  <a:lnTo>
                    <a:pt x="4120832" y="306070"/>
                  </a:lnTo>
                  <a:lnTo>
                    <a:pt x="4100068" y="341630"/>
                  </a:lnTo>
                  <a:lnTo>
                    <a:pt x="4080637" y="341630"/>
                  </a:lnTo>
                  <a:lnTo>
                    <a:pt x="4058704" y="306070"/>
                  </a:lnTo>
                  <a:lnTo>
                    <a:pt x="4058704" y="304673"/>
                  </a:lnTo>
                  <a:lnTo>
                    <a:pt x="4080637" y="268097"/>
                  </a:lnTo>
                  <a:lnTo>
                    <a:pt x="4100068" y="268097"/>
                  </a:lnTo>
                  <a:lnTo>
                    <a:pt x="4120870" y="304673"/>
                  </a:lnTo>
                  <a:lnTo>
                    <a:pt x="4120870" y="266865"/>
                  </a:lnTo>
                  <a:lnTo>
                    <a:pt x="4117073" y="263525"/>
                  </a:lnTo>
                  <a:lnTo>
                    <a:pt x="4109618" y="259511"/>
                  </a:lnTo>
                  <a:lnTo>
                    <a:pt x="4101071" y="257098"/>
                  </a:lnTo>
                  <a:lnTo>
                    <a:pt x="4091432" y="256286"/>
                  </a:lnTo>
                  <a:lnTo>
                    <a:pt x="4081068" y="257124"/>
                  </a:lnTo>
                  <a:lnTo>
                    <a:pt x="4047579" y="285369"/>
                  </a:lnTo>
                  <a:lnTo>
                    <a:pt x="4044442" y="306070"/>
                  </a:lnTo>
                  <a:lnTo>
                    <a:pt x="4045204" y="316217"/>
                  </a:lnTo>
                  <a:lnTo>
                    <a:pt x="4070959" y="350266"/>
                  </a:lnTo>
                  <a:lnTo>
                    <a:pt x="4089273" y="353568"/>
                  </a:lnTo>
                  <a:lnTo>
                    <a:pt x="4099077" y="352717"/>
                  </a:lnTo>
                  <a:lnTo>
                    <a:pt x="4107904" y="350177"/>
                  </a:lnTo>
                  <a:lnTo>
                    <a:pt x="4115739" y="345960"/>
                  </a:lnTo>
                  <a:lnTo>
                    <a:pt x="4120769" y="341630"/>
                  </a:lnTo>
                  <a:lnTo>
                    <a:pt x="4122547" y="340106"/>
                  </a:lnTo>
                  <a:lnTo>
                    <a:pt x="4128046" y="332892"/>
                  </a:lnTo>
                  <a:lnTo>
                    <a:pt x="4131970" y="324586"/>
                  </a:lnTo>
                  <a:lnTo>
                    <a:pt x="4134332" y="315175"/>
                  </a:lnTo>
                  <a:lnTo>
                    <a:pt x="4135120" y="304673"/>
                  </a:lnTo>
                  <a:close/>
                </a:path>
                <a:path w="5341620" h="2192654">
                  <a:moveTo>
                    <a:pt x="4135120" y="85598"/>
                  </a:moveTo>
                  <a:lnTo>
                    <a:pt x="4122280" y="49022"/>
                  </a:lnTo>
                  <a:lnTo>
                    <a:pt x="4120870" y="47790"/>
                  </a:lnTo>
                  <a:lnTo>
                    <a:pt x="4120870" y="85598"/>
                  </a:lnTo>
                  <a:lnTo>
                    <a:pt x="4120832" y="86995"/>
                  </a:lnTo>
                  <a:lnTo>
                    <a:pt x="4100068" y="122555"/>
                  </a:lnTo>
                  <a:lnTo>
                    <a:pt x="4080637" y="122555"/>
                  </a:lnTo>
                  <a:lnTo>
                    <a:pt x="4058704" y="86995"/>
                  </a:lnTo>
                  <a:lnTo>
                    <a:pt x="4058704" y="85598"/>
                  </a:lnTo>
                  <a:lnTo>
                    <a:pt x="4080637" y="49022"/>
                  </a:lnTo>
                  <a:lnTo>
                    <a:pt x="4100068" y="49022"/>
                  </a:lnTo>
                  <a:lnTo>
                    <a:pt x="4120870" y="85598"/>
                  </a:lnTo>
                  <a:lnTo>
                    <a:pt x="4120870" y="47790"/>
                  </a:lnTo>
                  <a:lnTo>
                    <a:pt x="4117073" y="44450"/>
                  </a:lnTo>
                  <a:lnTo>
                    <a:pt x="4109618" y="40436"/>
                  </a:lnTo>
                  <a:lnTo>
                    <a:pt x="4101071" y="38023"/>
                  </a:lnTo>
                  <a:lnTo>
                    <a:pt x="4091432" y="37211"/>
                  </a:lnTo>
                  <a:lnTo>
                    <a:pt x="4081068" y="38049"/>
                  </a:lnTo>
                  <a:lnTo>
                    <a:pt x="4047579" y="66294"/>
                  </a:lnTo>
                  <a:lnTo>
                    <a:pt x="4044442" y="86995"/>
                  </a:lnTo>
                  <a:lnTo>
                    <a:pt x="4045204" y="97142"/>
                  </a:lnTo>
                  <a:lnTo>
                    <a:pt x="4070959" y="131191"/>
                  </a:lnTo>
                  <a:lnTo>
                    <a:pt x="4089273" y="134493"/>
                  </a:lnTo>
                  <a:lnTo>
                    <a:pt x="4099077" y="133642"/>
                  </a:lnTo>
                  <a:lnTo>
                    <a:pt x="4107904" y="131102"/>
                  </a:lnTo>
                  <a:lnTo>
                    <a:pt x="4115739" y="126885"/>
                  </a:lnTo>
                  <a:lnTo>
                    <a:pt x="4120769" y="122555"/>
                  </a:lnTo>
                  <a:lnTo>
                    <a:pt x="4122547" y="121031"/>
                  </a:lnTo>
                  <a:lnTo>
                    <a:pt x="4128046" y="113817"/>
                  </a:lnTo>
                  <a:lnTo>
                    <a:pt x="4131970" y="105511"/>
                  </a:lnTo>
                  <a:lnTo>
                    <a:pt x="4134332" y="96100"/>
                  </a:lnTo>
                  <a:lnTo>
                    <a:pt x="4135120" y="85598"/>
                  </a:lnTo>
                  <a:close/>
                </a:path>
                <a:path w="5341620" h="2192654">
                  <a:moveTo>
                    <a:pt x="4290339" y="503389"/>
                  </a:moveTo>
                  <a:lnTo>
                    <a:pt x="4197477" y="503389"/>
                  </a:lnTo>
                  <a:lnTo>
                    <a:pt x="4197477" y="514604"/>
                  </a:lnTo>
                  <a:lnTo>
                    <a:pt x="4290339" y="514604"/>
                  </a:lnTo>
                  <a:lnTo>
                    <a:pt x="4290339" y="503389"/>
                  </a:lnTo>
                  <a:close/>
                </a:path>
                <a:path w="5341620" h="2192654">
                  <a:moveTo>
                    <a:pt x="4290339" y="293839"/>
                  </a:moveTo>
                  <a:lnTo>
                    <a:pt x="4197477" y="293839"/>
                  </a:lnTo>
                  <a:lnTo>
                    <a:pt x="4197477" y="305054"/>
                  </a:lnTo>
                  <a:lnTo>
                    <a:pt x="4290339" y="305054"/>
                  </a:lnTo>
                  <a:lnTo>
                    <a:pt x="4290339" y="293839"/>
                  </a:lnTo>
                  <a:close/>
                </a:path>
                <a:path w="5341620" h="2192654">
                  <a:moveTo>
                    <a:pt x="4290339" y="74764"/>
                  </a:moveTo>
                  <a:lnTo>
                    <a:pt x="4197477" y="74764"/>
                  </a:lnTo>
                  <a:lnTo>
                    <a:pt x="4197477" y="85991"/>
                  </a:lnTo>
                  <a:lnTo>
                    <a:pt x="4290339" y="85991"/>
                  </a:lnTo>
                  <a:lnTo>
                    <a:pt x="4290339" y="74764"/>
                  </a:lnTo>
                  <a:close/>
                </a:path>
                <a:path w="5341620" h="2192654">
                  <a:moveTo>
                    <a:pt x="4381373" y="430784"/>
                  </a:moveTo>
                  <a:lnTo>
                    <a:pt x="4367149" y="430784"/>
                  </a:lnTo>
                  <a:lnTo>
                    <a:pt x="4367149" y="560832"/>
                  </a:lnTo>
                  <a:lnTo>
                    <a:pt x="4381373" y="560832"/>
                  </a:lnTo>
                  <a:lnTo>
                    <a:pt x="4381373" y="430784"/>
                  </a:lnTo>
                  <a:close/>
                </a:path>
                <a:path w="5341620" h="2192654">
                  <a:moveTo>
                    <a:pt x="4433824" y="119126"/>
                  </a:moveTo>
                  <a:lnTo>
                    <a:pt x="4381246" y="119126"/>
                  </a:lnTo>
                  <a:lnTo>
                    <a:pt x="4381246" y="2159"/>
                  </a:lnTo>
                  <a:lnTo>
                    <a:pt x="4367022" y="2159"/>
                  </a:lnTo>
                  <a:lnTo>
                    <a:pt x="4367022" y="132207"/>
                  </a:lnTo>
                  <a:lnTo>
                    <a:pt x="4433824" y="132207"/>
                  </a:lnTo>
                  <a:lnTo>
                    <a:pt x="4433824" y="119126"/>
                  </a:lnTo>
                  <a:close/>
                </a:path>
                <a:path w="5341620" h="2192654">
                  <a:moveTo>
                    <a:pt x="4445508" y="259969"/>
                  </a:moveTo>
                  <a:lnTo>
                    <a:pt x="4430522" y="228904"/>
                  </a:lnTo>
                  <a:lnTo>
                    <a:pt x="4430522" y="269621"/>
                  </a:lnTo>
                  <a:lnTo>
                    <a:pt x="4427728" y="276479"/>
                  </a:lnTo>
                  <a:lnTo>
                    <a:pt x="4397629" y="288544"/>
                  </a:lnTo>
                  <a:lnTo>
                    <a:pt x="4381246" y="288544"/>
                  </a:lnTo>
                  <a:lnTo>
                    <a:pt x="4381246" y="234442"/>
                  </a:lnTo>
                  <a:lnTo>
                    <a:pt x="4399534" y="234442"/>
                  </a:lnTo>
                  <a:lnTo>
                    <a:pt x="4430407" y="259969"/>
                  </a:lnTo>
                  <a:lnTo>
                    <a:pt x="4430522" y="269621"/>
                  </a:lnTo>
                  <a:lnTo>
                    <a:pt x="4430522" y="228904"/>
                  </a:lnTo>
                  <a:lnTo>
                    <a:pt x="4427791" y="226974"/>
                  </a:lnTo>
                  <a:lnTo>
                    <a:pt x="4420374" y="223799"/>
                  </a:lnTo>
                  <a:lnTo>
                    <a:pt x="4411840" y="221881"/>
                  </a:lnTo>
                  <a:lnTo>
                    <a:pt x="4402201" y="221234"/>
                  </a:lnTo>
                  <a:lnTo>
                    <a:pt x="4367022" y="221234"/>
                  </a:lnTo>
                  <a:lnTo>
                    <a:pt x="4367022" y="351282"/>
                  </a:lnTo>
                  <a:lnTo>
                    <a:pt x="4381246" y="351282"/>
                  </a:lnTo>
                  <a:lnTo>
                    <a:pt x="4381246" y="301879"/>
                  </a:lnTo>
                  <a:lnTo>
                    <a:pt x="4398645" y="301879"/>
                  </a:lnTo>
                  <a:lnTo>
                    <a:pt x="4434141" y="288544"/>
                  </a:lnTo>
                  <a:lnTo>
                    <a:pt x="4437951" y="284403"/>
                  </a:lnTo>
                  <a:lnTo>
                    <a:pt x="4442155" y="277114"/>
                  </a:lnTo>
                  <a:lnTo>
                    <a:pt x="4444670" y="268973"/>
                  </a:lnTo>
                  <a:lnTo>
                    <a:pt x="4445508" y="259969"/>
                  </a:lnTo>
                  <a:close/>
                </a:path>
                <a:path w="5341620" h="2192654">
                  <a:moveTo>
                    <a:pt x="4485513" y="548132"/>
                  </a:moveTo>
                  <a:lnTo>
                    <a:pt x="4422521" y="548132"/>
                  </a:lnTo>
                  <a:lnTo>
                    <a:pt x="4422521" y="543687"/>
                  </a:lnTo>
                  <a:lnTo>
                    <a:pt x="4453509" y="510667"/>
                  </a:lnTo>
                  <a:lnTo>
                    <a:pt x="4460811" y="505104"/>
                  </a:lnTo>
                  <a:lnTo>
                    <a:pt x="4482338" y="473583"/>
                  </a:lnTo>
                  <a:lnTo>
                    <a:pt x="4482338" y="464312"/>
                  </a:lnTo>
                  <a:lnTo>
                    <a:pt x="4460329" y="431076"/>
                  </a:lnTo>
                  <a:lnTo>
                    <a:pt x="4445254" y="428625"/>
                  </a:lnTo>
                  <a:lnTo>
                    <a:pt x="4435703" y="429412"/>
                  </a:lnTo>
                  <a:lnTo>
                    <a:pt x="4427067" y="431761"/>
                  </a:lnTo>
                  <a:lnTo>
                    <a:pt x="4419371" y="435648"/>
                  </a:lnTo>
                  <a:lnTo>
                    <a:pt x="4412615" y="441071"/>
                  </a:lnTo>
                  <a:lnTo>
                    <a:pt x="4412615" y="456311"/>
                  </a:lnTo>
                  <a:lnTo>
                    <a:pt x="4416933" y="451485"/>
                  </a:lnTo>
                  <a:lnTo>
                    <a:pt x="4421759" y="447548"/>
                  </a:lnTo>
                  <a:lnTo>
                    <a:pt x="4432681" y="441960"/>
                  </a:lnTo>
                  <a:lnTo>
                    <a:pt x="4438015" y="440563"/>
                  </a:lnTo>
                  <a:lnTo>
                    <a:pt x="4451096" y="440563"/>
                  </a:lnTo>
                  <a:lnTo>
                    <a:pt x="4457192" y="442849"/>
                  </a:lnTo>
                  <a:lnTo>
                    <a:pt x="4461764" y="447167"/>
                  </a:lnTo>
                  <a:lnTo>
                    <a:pt x="4466336" y="451612"/>
                  </a:lnTo>
                  <a:lnTo>
                    <a:pt x="4468622" y="457708"/>
                  </a:lnTo>
                  <a:lnTo>
                    <a:pt x="4468622" y="472948"/>
                  </a:lnTo>
                  <a:lnTo>
                    <a:pt x="4442587" y="503682"/>
                  </a:lnTo>
                  <a:lnTo>
                    <a:pt x="4435487" y="508787"/>
                  </a:lnTo>
                  <a:lnTo>
                    <a:pt x="4429417" y="513435"/>
                  </a:lnTo>
                  <a:lnTo>
                    <a:pt x="4407535" y="547370"/>
                  </a:lnTo>
                  <a:lnTo>
                    <a:pt x="4407535" y="560832"/>
                  </a:lnTo>
                  <a:lnTo>
                    <a:pt x="4485513" y="560832"/>
                  </a:lnTo>
                  <a:lnTo>
                    <a:pt x="4485513" y="548132"/>
                  </a:lnTo>
                  <a:close/>
                </a:path>
                <a:path w="5341620" h="2192654">
                  <a:moveTo>
                    <a:pt x="4531360" y="5461"/>
                  </a:moveTo>
                  <a:lnTo>
                    <a:pt x="4524870" y="3060"/>
                  </a:lnTo>
                  <a:lnTo>
                    <a:pt x="4517618" y="1358"/>
                  </a:lnTo>
                  <a:lnTo>
                    <a:pt x="4509579" y="342"/>
                  </a:lnTo>
                  <a:lnTo>
                    <a:pt x="4500753" y="0"/>
                  </a:lnTo>
                  <a:lnTo>
                    <a:pt x="4486846" y="1244"/>
                  </a:lnTo>
                  <a:lnTo>
                    <a:pt x="4453128" y="19685"/>
                  </a:lnTo>
                  <a:lnTo>
                    <a:pt x="4435856" y="55245"/>
                  </a:lnTo>
                  <a:lnTo>
                    <a:pt x="4434713" y="69723"/>
                  </a:lnTo>
                  <a:lnTo>
                    <a:pt x="4435754" y="83350"/>
                  </a:lnTo>
                  <a:lnTo>
                    <a:pt x="4460392" y="124269"/>
                  </a:lnTo>
                  <a:lnTo>
                    <a:pt x="4495546" y="134493"/>
                  </a:lnTo>
                  <a:lnTo>
                    <a:pt x="4505782" y="133997"/>
                  </a:lnTo>
                  <a:lnTo>
                    <a:pt x="4515167" y="132511"/>
                  </a:lnTo>
                  <a:lnTo>
                    <a:pt x="4523689" y="130048"/>
                  </a:lnTo>
                  <a:lnTo>
                    <a:pt x="4531360" y="126619"/>
                  </a:lnTo>
                  <a:lnTo>
                    <a:pt x="4531360" y="121412"/>
                  </a:lnTo>
                  <a:lnTo>
                    <a:pt x="4531360" y="112776"/>
                  </a:lnTo>
                  <a:lnTo>
                    <a:pt x="4523803" y="116598"/>
                  </a:lnTo>
                  <a:lnTo>
                    <a:pt x="4515624" y="119291"/>
                  </a:lnTo>
                  <a:lnTo>
                    <a:pt x="4506798" y="120891"/>
                  </a:lnTo>
                  <a:lnTo>
                    <a:pt x="4497324" y="121412"/>
                  </a:lnTo>
                  <a:lnTo>
                    <a:pt x="4487024" y="120510"/>
                  </a:lnTo>
                  <a:lnTo>
                    <a:pt x="4452937" y="90081"/>
                  </a:lnTo>
                  <a:lnTo>
                    <a:pt x="4449699" y="68834"/>
                  </a:lnTo>
                  <a:lnTo>
                    <a:pt x="4450550" y="57188"/>
                  </a:lnTo>
                  <a:lnTo>
                    <a:pt x="4470984" y="21869"/>
                  </a:lnTo>
                  <a:lnTo>
                    <a:pt x="4500499" y="13081"/>
                  </a:lnTo>
                  <a:lnTo>
                    <a:pt x="4508779" y="13563"/>
                  </a:lnTo>
                  <a:lnTo>
                    <a:pt x="4516691" y="15011"/>
                  </a:lnTo>
                  <a:lnTo>
                    <a:pt x="4524210" y="17424"/>
                  </a:lnTo>
                  <a:lnTo>
                    <a:pt x="4531360" y="20828"/>
                  </a:lnTo>
                  <a:lnTo>
                    <a:pt x="4531360" y="13081"/>
                  </a:lnTo>
                  <a:lnTo>
                    <a:pt x="4531360" y="5461"/>
                  </a:lnTo>
                  <a:close/>
                </a:path>
                <a:path w="5341620" h="2192654">
                  <a:moveTo>
                    <a:pt x="4559935" y="224536"/>
                  </a:moveTo>
                  <a:lnTo>
                    <a:pt x="4553445" y="222135"/>
                  </a:lnTo>
                  <a:lnTo>
                    <a:pt x="4546193" y="220433"/>
                  </a:lnTo>
                  <a:lnTo>
                    <a:pt x="4538154" y="219417"/>
                  </a:lnTo>
                  <a:lnTo>
                    <a:pt x="4529328" y="219075"/>
                  </a:lnTo>
                  <a:lnTo>
                    <a:pt x="4515421" y="220319"/>
                  </a:lnTo>
                  <a:lnTo>
                    <a:pt x="4481703" y="238760"/>
                  </a:lnTo>
                  <a:lnTo>
                    <a:pt x="4464431" y="274320"/>
                  </a:lnTo>
                  <a:lnTo>
                    <a:pt x="4463288" y="288798"/>
                  </a:lnTo>
                  <a:lnTo>
                    <a:pt x="4464329" y="302425"/>
                  </a:lnTo>
                  <a:lnTo>
                    <a:pt x="4488967" y="343344"/>
                  </a:lnTo>
                  <a:lnTo>
                    <a:pt x="4524121" y="353568"/>
                  </a:lnTo>
                  <a:lnTo>
                    <a:pt x="4534357" y="353072"/>
                  </a:lnTo>
                  <a:lnTo>
                    <a:pt x="4543742" y="351586"/>
                  </a:lnTo>
                  <a:lnTo>
                    <a:pt x="4552264" y="349123"/>
                  </a:lnTo>
                  <a:lnTo>
                    <a:pt x="4559935" y="345694"/>
                  </a:lnTo>
                  <a:lnTo>
                    <a:pt x="4559935" y="340487"/>
                  </a:lnTo>
                  <a:lnTo>
                    <a:pt x="4559935" y="331851"/>
                  </a:lnTo>
                  <a:lnTo>
                    <a:pt x="4552378" y="335673"/>
                  </a:lnTo>
                  <a:lnTo>
                    <a:pt x="4544199" y="338366"/>
                  </a:lnTo>
                  <a:lnTo>
                    <a:pt x="4535373" y="339966"/>
                  </a:lnTo>
                  <a:lnTo>
                    <a:pt x="4525899" y="340487"/>
                  </a:lnTo>
                  <a:lnTo>
                    <a:pt x="4515599" y="339585"/>
                  </a:lnTo>
                  <a:lnTo>
                    <a:pt x="4481512" y="309156"/>
                  </a:lnTo>
                  <a:lnTo>
                    <a:pt x="4478274" y="287909"/>
                  </a:lnTo>
                  <a:lnTo>
                    <a:pt x="4479125" y="276263"/>
                  </a:lnTo>
                  <a:lnTo>
                    <a:pt x="4499559" y="240944"/>
                  </a:lnTo>
                  <a:lnTo>
                    <a:pt x="4529074" y="232156"/>
                  </a:lnTo>
                  <a:lnTo>
                    <a:pt x="4537354" y="232638"/>
                  </a:lnTo>
                  <a:lnTo>
                    <a:pt x="4545266" y="234086"/>
                  </a:lnTo>
                  <a:lnTo>
                    <a:pt x="4552785" y="236499"/>
                  </a:lnTo>
                  <a:lnTo>
                    <a:pt x="4559935" y="239903"/>
                  </a:lnTo>
                  <a:lnTo>
                    <a:pt x="4559935" y="232156"/>
                  </a:lnTo>
                  <a:lnTo>
                    <a:pt x="4559935" y="224536"/>
                  </a:lnTo>
                  <a:close/>
                </a:path>
                <a:path w="5341620" h="2192654">
                  <a:moveTo>
                    <a:pt x="4598035" y="434086"/>
                  </a:moveTo>
                  <a:lnTo>
                    <a:pt x="4591545" y="431685"/>
                  </a:lnTo>
                  <a:lnTo>
                    <a:pt x="4584293" y="429983"/>
                  </a:lnTo>
                  <a:lnTo>
                    <a:pt x="4576254" y="428967"/>
                  </a:lnTo>
                  <a:lnTo>
                    <a:pt x="4567428" y="428625"/>
                  </a:lnTo>
                  <a:lnTo>
                    <a:pt x="4553521" y="429869"/>
                  </a:lnTo>
                  <a:lnTo>
                    <a:pt x="4519803" y="448310"/>
                  </a:lnTo>
                  <a:lnTo>
                    <a:pt x="4502531" y="483870"/>
                  </a:lnTo>
                  <a:lnTo>
                    <a:pt x="4501388" y="498348"/>
                  </a:lnTo>
                  <a:lnTo>
                    <a:pt x="4502429" y="511975"/>
                  </a:lnTo>
                  <a:lnTo>
                    <a:pt x="4527067" y="552894"/>
                  </a:lnTo>
                  <a:lnTo>
                    <a:pt x="4562221" y="563118"/>
                  </a:lnTo>
                  <a:lnTo>
                    <a:pt x="4572457" y="562622"/>
                  </a:lnTo>
                  <a:lnTo>
                    <a:pt x="4581842" y="561136"/>
                  </a:lnTo>
                  <a:lnTo>
                    <a:pt x="4590364" y="558673"/>
                  </a:lnTo>
                  <a:lnTo>
                    <a:pt x="4598035" y="555244"/>
                  </a:lnTo>
                  <a:lnTo>
                    <a:pt x="4598035" y="550037"/>
                  </a:lnTo>
                  <a:lnTo>
                    <a:pt x="4598035" y="541401"/>
                  </a:lnTo>
                  <a:lnTo>
                    <a:pt x="4590478" y="545223"/>
                  </a:lnTo>
                  <a:lnTo>
                    <a:pt x="4582299" y="547916"/>
                  </a:lnTo>
                  <a:lnTo>
                    <a:pt x="4573473" y="549516"/>
                  </a:lnTo>
                  <a:lnTo>
                    <a:pt x="4563999" y="550037"/>
                  </a:lnTo>
                  <a:lnTo>
                    <a:pt x="4553699" y="549135"/>
                  </a:lnTo>
                  <a:lnTo>
                    <a:pt x="4519612" y="518706"/>
                  </a:lnTo>
                  <a:lnTo>
                    <a:pt x="4516374" y="497459"/>
                  </a:lnTo>
                  <a:lnTo>
                    <a:pt x="4517225" y="485813"/>
                  </a:lnTo>
                  <a:lnTo>
                    <a:pt x="4537659" y="450494"/>
                  </a:lnTo>
                  <a:lnTo>
                    <a:pt x="4567174" y="441706"/>
                  </a:lnTo>
                  <a:lnTo>
                    <a:pt x="4575454" y="442188"/>
                  </a:lnTo>
                  <a:lnTo>
                    <a:pt x="4583366" y="443636"/>
                  </a:lnTo>
                  <a:lnTo>
                    <a:pt x="4590885" y="446049"/>
                  </a:lnTo>
                  <a:lnTo>
                    <a:pt x="4598035" y="449453"/>
                  </a:lnTo>
                  <a:lnTo>
                    <a:pt x="4598035" y="441706"/>
                  </a:lnTo>
                  <a:lnTo>
                    <a:pt x="4598035" y="434086"/>
                  </a:lnTo>
                  <a:close/>
                </a:path>
                <a:path w="5341620" h="2192654">
                  <a:moveTo>
                    <a:pt x="4651502" y="221234"/>
                  </a:moveTo>
                  <a:lnTo>
                    <a:pt x="4586097" y="221234"/>
                  </a:lnTo>
                  <a:lnTo>
                    <a:pt x="4586097" y="351282"/>
                  </a:lnTo>
                  <a:lnTo>
                    <a:pt x="4600321" y="351282"/>
                  </a:lnTo>
                  <a:lnTo>
                    <a:pt x="4600321" y="293370"/>
                  </a:lnTo>
                  <a:lnTo>
                    <a:pt x="4647692" y="293370"/>
                  </a:lnTo>
                  <a:lnTo>
                    <a:pt x="4647692" y="280162"/>
                  </a:lnTo>
                  <a:lnTo>
                    <a:pt x="4600321" y="280162"/>
                  </a:lnTo>
                  <a:lnTo>
                    <a:pt x="4600321" y="234442"/>
                  </a:lnTo>
                  <a:lnTo>
                    <a:pt x="4651502" y="234442"/>
                  </a:lnTo>
                  <a:lnTo>
                    <a:pt x="4651502" y="221234"/>
                  </a:lnTo>
                  <a:close/>
                </a:path>
                <a:path w="5341620" h="2192654">
                  <a:moveTo>
                    <a:pt x="4661408" y="65659"/>
                  </a:moveTo>
                  <a:lnTo>
                    <a:pt x="4657115" y="37896"/>
                  </a:lnTo>
                  <a:lnTo>
                    <a:pt x="4646422" y="21399"/>
                  </a:lnTo>
                  <a:lnTo>
                    <a:pt x="4646422" y="65913"/>
                  </a:lnTo>
                  <a:lnTo>
                    <a:pt x="4645507" y="77851"/>
                  </a:lnTo>
                  <a:lnTo>
                    <a:pt x="4624108" y="111252"/>
                  </a:lnTo>
                  <a:lnTo>
                    <a:pt x="4591558" y="119126"/>
                  </a:lnTo>
                  <a:lnTo>
                    <a:pt x="4571746" y="119126"/>
                  </a:lnTo>
                  <a:lnTo>
                    <a:pt x="4571746" y="15367"/>
                  </a:lnTo>
                  <a:lnTo>
                    <a:pt x="4592447" y="15367"/>
                  </a:lnTo>
                  <a:lnTo>
                    <a:pt x="4616094" y="18542"/>
                  </a:lnTo>
                  <a:lnTo>
                    <a:pt x="4632947" y="28028"/>
                  </a:lnTo>
                  <a:lnTo>
                    <a:pt x="4643056" y="43827"/>
                  </a:lnTo>
                  <a:lnTo>
                    <a:pt x="4646422" y="65913"/>
                  </a:lnTo>
                  <a:lnTo>
                    <a:pt x="4646422" y="21399"/>
                  </a:lnTo>
                  <a:lnTo>
                    <a:pt x="4644263" y="18059"/>
                  </a:lnTo>
                  <a:lnTo>
                    <a:pt x="4639437" y="15367"/>
                  </a:lnTo>
                  <a:lnTo>
                    <a:pt x="4622825" y="6134"/>
                  </a:lnTo>
                  <a:lnTo>
                    <a:pt x="4592828" y="2159"/>
                  </a:lnTo>
                  <a:lnTo>
                    <a:pt x="4557522" y="2159"/>
                  </a:lnTo>
                  <a:lnTo>
                    <a:pt x="4557522" y="132207"/>
                  </a:lnTo>
                  <a:lnTo>
                    <a:pt x="4591177" y="132207"/>
                  </a:lnTo>
                  <a:lnTo>
                    <a:pt x="4605960" y="131076"/>
                  </a:lnTo>
                  <a:lnTo>
                    <a:pt x="4619307" y="127660"/>
                  </a:lnTo>
                  <a:lnTo>
                    <a:pt x="4631207" y="121983"/>
                  </a:lnTo>
                  <a:lnTo>
                    <a:pt x="4634979" y="119126"/>
                  </a:lnTo>
                  <a:lnTo>
                    <a:pt x="4641723" y="114046"/>
                  </a:lnTo>
                  <a:lnTo>
                    <a:pt x="4650308" y="104165"/>
                  </a:lnTo>
                  <a:lnTo>
                    <a:pt x="4656467" y="92811"/>
                  </a:lnTo>
                  <a:lnTo>
                    <a:pt x="4660163" y="79971"/>
                  </a:lnTo>
                  <a:lnTo>
                    <a:pt x="4661408" y="65659"/>
                  </a:lnTo>
                  <a:close/>
                </a:path>
                <a:path w="5341620" h="2192654">
                  <a:moveTo>
                    <a:pt x="4773676" y="511683"/>
                  </a:moveTo>
                  <a:lnTo>
                    <a:pt x="4762728" y="477647"/>
                  </a:lnTo>
                  <a:lnTo>
                    <a:pt x="4759325" y="474357"/>
                  </a:lnTo>
                  <a:lnTo>
                    <a:pt x="4759325" y="511302"/>
                  </a:lnTo>
                  <a:lnTo>
                    <a:pt x="4758817" y="520217"/>
                  </a:lnTo>
                  <a:lnTo>
                    <a:pt x="4739132" y="551180"/>
                  </a:lnTo>
                  <a:lnTo>
                    <a:pt x="4722241" y="551180"/>
                  </a:lnTo>
                  <a:lnTo>
                    <a:pt x="4715764" y="548386"/>
                  </a:lnTo>
                  <a:lnTo>
                    <a:pt x="4714697" y="547243"/>
                  </a:lnTo>
                  <a:lnTo>
                    <a:pt x="4710684" y="542925"/>
                  </a:lnTo>
                  <a:lnTo>
                    <a:pt x="4705477" y="537464"/>
                  </a:lnTo>
                  <a:lnTo>
                    <a:pt x="4702937" y="530987"/>
                  </a:lnTo>
                  <a:lnTo>
                    <a:pt x="4702937" y="500507"/>
                  </a:lnTo>
                  <a:lnTo>
                    <a:pt x="4705731" y="492887"/>
                  </a:lnTo>
                  <a:lnTo>
                    <a:pt x="4713351" y="484378"/>
                  </a:lnTo>
                  <a:lnTo>
                    <a:pt x="4716653" y="480695"/>
                  </a:lnTo>
                  <a:lnTo>
                    <a:pt x="4723765" y="477647"/>
                  </a:lnTo>
                  <a:lnTo>
                    <a:pt x="4740402" y="477647"/>
                  </a:lnTo>
                  <a:lnTo>
                    <a:pt x="4759325" y="511302"/>
                  </a:lnTo>
                  <a:lnTo>
                    <a:pt x="4759325" y="474357"/>
                  </a:lnTo>
                  <a:lnTo>
                    <a:pt x="4757788" y="472859"/>
                  </a:lnTo>
                  <a:lnTo>
                    <a:pt x="4751273" y="468972"/>
                  </a:lnTo>
                  <a:lnTo>
                    <a:pt x="4743831" y="466623"/>
                  </a:lnTo>
                  <a:lnTo>
                    <a:pt x="4735449" y="465836"/>
                  </a:lnTo>
                  <a:lnTo>
                    <a:pt x="4725505" y="467004"/>
                  </a:lnTo>
                  <a:lnTo>
                    <a:pt x="4716856" y="470496"/>
                  </a:lnTo>
                  <a:lnTo>
                    <a:pt x="4709452" y="476288"/>
                  </a:lnTo>
                  <a:lnTo>
                    <a:pt x="4703318" y="484378"/>
                  </a:lnTo>
                  <a:lnTo>
                    <a:pt x="4702937" y="484378"/>
                  </a:lnTo>
                  <a:lnTo>
                    <a:pt x="4702937" y="467995"/>
                  </a:lnTo>
                  <a:lnTo>
                    <a:pt x="4688840" y="467995"/>
                  </a:lnTo>
                  <a:lnTo>
                    <a:pt x="4688840" y="603631"/>
                  </a:lnTo>
                  <a:lnTo>
                    <a:pt x="4702937" y="603631"/>
                  </a:lnTo>
                  <a:lnTo>
                    <a:pt x="4702937" y="547243"/>
                  </a:lnTo>
                  <a:lnTo>
                    <a:pt x="4703318" y="547243"/>
                  </a:lnTo>
                  <a:lnTo>
                    <a:pt x="4708690" y="554177"/>
                  </a:lnTo>
                  <a:lnTo>
                    <a:pt x="4715141" y="559142"/>
                  </a:lnTo>
                  <a:lnTo>
                    <a:pt x="4722647" y="562127"/>
                  </a:lnTo>
                  <a:lnTo>
                    <a:pt x="4731258" y="563118"/>
                  </a:lnTo>
                  <a:lnTo>
                    <a:pt x="4740402" y="562241"/>
                  </a:lnTo>
                  <a:lnTo>
                    <a:pt x="4748593" y="559612"/>
                  </a:lnTo>
                  <a:lnTo>
                    <a:pt x="4755832" y="555244"/>
                  </a:lnTo>
                  <a:lnTo>
                    <a:pt x="4760011" y="551180"/>
                  </a:lnTo>
                  <a:lnTo>
                    <a:pt x="4762119" y="549148"/>
                  </a:lnTo>
                  <a:lnTo>
                    <a:pt x="4767135" y="541604"/>
                  </a:lnTo>
                  <a:lnTo>
                    <a:pt x="4770755" y="532853"/>
                  </a:lnTo>
                  <a:lnTo>
                    <a:pt x="4772939" y="522884"/>
                  </a:lnTo>
                  <a:lnTo>
                    <a:pt x="4773676" y="511683"/>
                  </a:lnTo>
                  <a:close/>
                </a:path>
                <a:path w="5341620" h="2192654">
                  <a:moveTo>
                    <a:pt x="4803902" y="307721"/>
                  </a:moveTo>
                  <a:lnTo>
                    <a:pt x="4801616" y="300863"/>
                  </a:lnTo>
                  <a:lnTo>
                    <a:pt x="4797082" y="294386"/>
                  </a:lnTo>
                  <a:lnTo>
                    <a:pt x="4792853" y="288036"/>
                  </a:lnTo>
                  <a:lnTo>
                    <a:pt x="4790897" y="286512"/>
                  </a:lnTo>
                  <a:lnTo>
                    <a:pt x="4789703" y="285584"/>
                  </a:lnTo>
                  <a:lnTo>
                    <a:pt x="4789703" y="322199"/>
                  </a:lnTo>
                  <a:lnTo>
                    <a:pt x="4787138" y="328676"/>
                  </a:lnTo>
                  <a:lnTo>
                    <a:pt x="4781931" y="333756"/>
                  </a:lnTo>
                  <a:lnTo>
                    <a:pt x="4776724" y="338963"/>
                  </a:lnTo>
                  <a:lnTo>
                    <a:pt x="4770120" y="341630"/>
                  </a:lnTo>
                  <a:lnTo>
                    <a:pt x="4754118" y="341630"/>
                  </a:lnTo>
                  <a:lnTo>
                    <a:pt x="4747514" y="339090"/>
                  </a:lnTo>
                  <a:lnTo>
                    <a:pt x="4737227" y="329057"/>
                  </a:lnTo>
                  <a:lnTo>
                    <a:pt x="4734687" y="322199"/>
                  </a:lnTo>
                  <a:lnTo>
                    <a:pt x="4734687" y="305816"/>
                  </a:lnTo>
                  <a:lnTo>
                    <a:pt x="4737354" y="299212"/>
                  </a:lnTo>
                  <a:lnTo>
                    <a:pt x="4742561" y="294132"/>
                  </a:lnTo>
                  <a:lnTo>
                    <a:pt x="4747895" y="289052"/>
                  </a:lnTo>
                  <a:lnTo>
                    <a:pt x="4754372" y="286512"/>
                  </a:lnTo>
                  <a:lnTo>
                    <a:pt x="4770120" y="286512"/>
                  </a:lnTo>
                  <a:lnTo>
                    <a:pt x="4789703" y="322199"/>
                  </a:lnTo>
                  <a:lnTo>
                    <a:pt x="4789703" y="285584"/>
                  </a:lnTo>
                  <a:lnTo>
                    <a:pt x="4787011" y="283464"/>
                  </a:lnTo>
                  <a:lnTo>
                    <a:pt x="4780026" y="280797"/>
                  </a:lnTo>
                  <a:lnTo>
                    <a:pt x="4785360" y="277876"/>
                  </a:lnTo>
                  <a:lnTo>
                    <a:pt x="4787785" y="275717"/>
                  </a:lnTo>
                  <a:lnTo>
                    <a:pt x="4789805" y="273939"/>
                  </a:lnTo>
                  <a:lnTo>
                    <a:pt x="4793234" y="268859"/>
                  </a:lnTo>
                  <a:lnTo>
                    <a:pt x="4796663" y="263906"/>
                  </a:lnTo>
                  <a:lnTo>
                    <a:pt x="4798441" y="258318"/>
                  </a:lnTo>
                  <a:lnTo>
                    <a:pt x="4798441" y="252349"/>
                  </a:lnTo>
                  <a:lnTo>
                    <a:pt x="4784217" y="225590"/>
                  </a:lnTo>
                  <a:lnTo>
                    <a:pt x="4784217" y="259842"/>
                  </a:lnTo>
                  <a:lnTo>
                    <a:pt x="4782058" y="265049"/>
                  </a:lnTo>
                  <a:lnTo>
                    <a:pt x="4773295" y="273558"/>
                  </a:lnTo>
                  <a:lnTo>
                    <a:pt x="4768088" y="275717"/>
                  </a:lnTo>
                  <a:lnTo>
                    <a:pt x="4756150" y="275717"/>
                  </a:lnTo>
                  <a:lnTo>
                    <a:pt x="4751070" y="273558"/>
                  </a:lnTo>
                  <a:lnTo>
                    <a:pt x="4746625" y="269367"/>
                  </a:lnTo>
                  <a:lnTo>
                    <a:pt x="4742307" y="265049"/>
                  </a:lnTo>
                  <a:lnTo>
                    <a:pt x="4740148" y="259842"/>
                  </a:lnTo>
                  <a:lnTo>
                    <a:pt x="4740148" y="246888"/>
                  </a:lnTo>
                  <a:lnTo>
                    <a:pt x="4742307" y="241554"/>
                  </a:lnTo>
                  <a:lnTo>
                    <a:pt x="4750689" y="233172"/>
                  </a:lnTo>
                  <a:lnTo>
                    <a:pt x="4755896" y="231140"/>
                  </a:lnTo>
                  <a:lnTo>
                    <a:pt x="4768469" y="231140"/>
                  </a:lnTo>
                  <a:lnTo>
                    <a:pt x="4773803" y="233172"/>
                  </a:lnTo>
                  <a:lnTo>
                    <a:pt x="4777994" y="237490"/>
                  </a:lnTo>
                  <a:lnTo>
                    <a:pt x="4782185" y="241681"/>
                  </a:lnTo>
                  <a:lnTo>
                    <a:pt x="4784166" y="246888"/>
                  </a:lnTo>
                  <a:lnTo>
                    <a:pt x="4784217" y="259842"/>
                  </a:lnTo>
                  <a:lnTo>
                    <a:pt x="4784217" y="225590"/>
                  </a:lnTo>
                  <a:lnTo>
                    <a:pt x="4782591" y="224383"/>
                  </a:lnTo>
                  <a:lnTo>
                    <a:pt x="4776419" y="221449"/>
                  </a:lnTo>
                  <a:lnTo>
                    <a:pt x="4769586" y="219671"/>
                  </a:lnTo>
                  <a:lnTo>
                    <a:pt x="4762119" y="219075"/>
                  </a:lnTo>
                  <a:lnTo>
                    <a:pt x="4755261" y="219075"/>
                  </a:lnTo>
                  <a:lnTo>
                    <a:pt x="4725797" y="246126"/>
                  </a:lnTo>
                  <a:lnTo>
                    <a:pt x="4725797" y="258318"/>
                  </a:lnTo>
                  <a:lnTo>
                    <a:pt x="4727448" y="263779"/>
                  </a:lnTo>
                  <a:lnTo>
                    <a:pt x="4734306" y="273939"/>
                  </a:lnTo>
                  <a:lnTo>
                    <a:pt x="4738751" y="277876"/>
                  </a:lnTo>
                  <a:lnTo>
                    <a:pt x="4744339" y="280797"/>
                  </a:lnTo>
                  <a:lnTo>
                    <a:pt x="4737227" y="283464"/>
                  </a:lnTo>
                  <a:lnTo>
                    <a:pt x="4731512" y="288036"/>
                  </a:lnTo>
                  <a:lnTo>
                    <a:pt x="4726978" y="294513"/>
                  </a:lnTo>
                  <a:lnTo>
                    <a:pt x="4722622" y="300863"/>
                  </a:lnTo>
                  <a:lnTo>
                    <a:pt x="4720336" y="307721"/>
                  </a:lnTo>
                  <a:lnTo>
                    <a:pt x="4720336" y="315087"/>
                  </a:lnTo>
                  <a:lnTo>
                    <a:pt x="4745393" y="350837"/>
                  </a:lnTo>
                  <a:lnTo>
                    <a:pt x="4762119" y="353568"/>
                  </a:lnTo>
                  <a:lnTo>
                    <a:pt x="4770869" y="352907"/>
                  </a:lnTo>
                  <a:lnTo>
                    <a:pt x="4778832" y="350901"/>
                  </a:lnTo>
                  <a:lnTo>
                    <a:pt x="4785957" y="347573"/>
                  </a:lnTo>
                  <a:lnTo>
                    <a:pt x="4792218" y="342900"/>
                  </a:lnTo>
                  <a:lnTo>
                    <a:pt x="4793335" y="341630"/>
                  </a:lnTo>
                  <a:lnTo>
                    <a:pt x="4797310" y="337172"/>
                  </a:lnTo>
                  <a:lnTo>
                    <a:pt x="4800955" y="330619"/>
                  </a:lnTo>
                  <a:lnTo>
                    <a:pt x="4803165" y="323265"/>
                  </a:lnTo>
                  <a:lnTo>
                    <a:pt x="4803902" y="315087"/>
                  </a:lnTo>
                  <a:lnTo>
                    <a:pt x="4803902" y="307721"/>
                  </a:lnTo>
                  <a:close/>
                </a:path>
                <a:path w="5341620" h="2192654">
                  <a:moveTo>
                    <a:pt x="4820031" y="92583"/>
                  </a:moveTo>
                  <a:lnTo>
                    <a:pt x="4785614" y="60960"/>
                  </a:lnTo>
                  <a:lnTo>
                    <a:pt x="4777664" y="56896"/>
                  </a:lnTo>
                  <a:lnTo>
                    <a:pt x="4771161" y="53238"/>
                  </a:lnTo>
                  <a:lnTo>
                    <a:pt x="4766145" y="49987"/>
                  </a:lnTo>
                  <a:lnTo>
                    <a:pt x="4762627" y="47117"/>
                  </a:lnTo>
                  <a:lnTo>
                    <a:pt x="4758944" y="43561"/>
                  </a:lnTo>
                  <a:lnTo>
                    <a:pt x="4757166" y="38862"/>
                  </a:lnTo>
                  <a:lnTo>
                    <a:pt x="4757204" y="26974"/>
                  </a:lnTo>
                  <a:lnTo>
                    <a:pt x="4759706" y="22098"/>
                  </a:lnTo>
                  <a:lnTo>
                    <a:pt x="4770247" y="15113"/>
                  </a:lnTo>
                  <a:lnTo>
                    <a:pt x="4776978" y="13335"/>
                  </a:lnTo>
                  <a:lnTo>
                    <a:pt x="4785233" y="13335"/>
                  </a:lnTo>
                  <a:lnTo>
                    <a:pt x="4793843" y="13817"/>
                  </a:lnTo>
                  <a:lnTo>
                    <a:pt x="4801616" y="15278"/>
                  </a:lnTo>
                  <a:lnTo>
                    <a:pt x="4808512" y="17729"/>
                  </a:lnTo>
                  <a:lnTo>
                    <a:pt x="4814570" y="21209"/>
                  </a:lnTo>
                  <a:lnTo>
                    <a:pt x="4814570" y="13335"/>
                  </a:lnTo>
                  <a:lnTo>
                    <a:pt x="4814570" y="4572"/>
                  </a:lnTo>
                  <a:lnTo>
                    <a:pt x="4809756" y="2578"/>
                  </a:lnTo>
                  <a:lnTo>
                    <a:pt x="4803546" y="1143"/>
                  </a:lnTo>
                  <a:lnTo>
                    <a:pt x="4795952" y="292"/>
                  </a:lnTo>
                  <a:lnTo>
                    <a:pt x="4787011" y="0"/>
                  </a:lnTo>
                  <a:lnTo>
                    <a:pt x="4777879" y="596"/>
                  </a:lnTo>
                  <a:lnTo>
                    <a:pt x="4742980" y="26974"/>
                  </a:lnTo>
                  <a:lnTo>
                    <a:pt x="4742180" y="34544"/>
                  </a:lnTo>
                  <a:lnTo>
                    <a:pt x="4742180" y="42418"/>
                  </a:lnTo>
                  <a:lnTo>
                    <a:pt x="4774565" y="71640"/>
                  </a:lnTo>
                  <a:lnTo>
                    <a:pt x="4791329" y="80403"/>
                  </a:lnTo>
                  <a:lnTo>
                    <a:pt x="4797679" y="84709"/>
                  </a:lnTo>
                  <a:lnTo>
                    <a:pt x="4800219" y="87249"/>
                  </a:lnTo>
                  <a:lnTo>
                    <a:pt x="4802124" y="90297"/>
                  </a:lnTo>
                  <a:lnTo>
                    <a:pt x="4804156" y="93218"/>
                  </a:lnTo>
                  <a:lnTo>
                    <a:pt x="4805172" y="96774"/>
                  </a:lnTo>
                  <a:lnTo>
                    <a:pt x="4805172" y="100711"/>
                  </a:lnTo>
                  <a:lnTo>
                    <a:pt x="4803368" y="109728"/>
                  </a:lnTo>
                  <a:lnTo>
                    <a:pt x="4798034" y="116141"/>
                  </a:lnTo>
                  <a:lnTo>
                    <a:pt x="4789144" y="120002"/>
                  </a:lnTo>
                  <a:lnTo>
                    <a:pt x="4776724" y="121285"/>
                  </a:lnTo>
                  <a:lnTo>
                    <a:pt x="4771009" y="121285"/>
                  </a:lnTo>
                  <a:lnTo>
                    <a:pt x="4764786" y="120269"/>
                  </a:lnTo>
                  <a:lnTo>
                    <a:pt x="4751324" y="115951"/>
                  </a:lnTo>
                  <a:lnTo>
                    <a:pt x="4745990" y="113157"/>
                  </a:lnTo>
                  <a:lnTo>
                    <a:pt x="4741926" y="109728"/>
                  </a:lnTo>
                  <a:lnTo>
                    <a:pt x="4741926" y="126873"/>
                  </a:lnTo>
                  <a:lnTo>
                    <a:pt x="4769612" y="134493"/>
                  </a:lnTo>
                  <a:lnTo>
                    <a:pt x="4774184" y="134493"/>
                  </a:lnTo>
                  <a:lnTo>
                    <a:pt x="4812322" y="121285"/>
                  </a:lnTo>
                  <a:lnTo>
                    <a:pt x="4813160" y="120510"/>
                  </a:lnTo>
                  <a:lnTo>
                    <a:pt x="4816970" y="114528"/>
                  </a:lnTo>
                  <a:lnTo>
                    <a:pt x="4819269" y="107556"/>
                  </a:lnTo>
                  <a:lnTo>
                    <a:pt x="4819916" y="100711"/>
                  </a:lnTo>
                  <a:lnTo>
                    <a:pt x="4820031" y="92583"/>
                  </a:lnTo>
                  <a:close/>
                </a:path>
                <a:path w="5341620" h="2192654">
                  <a:moveTo>
                    <a:pt x="4841367" y="467614"/>
                  </a:moveTo>
                  <a:lnTo>
                    <a:pt x="4839208" y="466852"/>
                  </a:lnTo>
                  <a:lnTo>
                    <a:pt x="4836160" y="466344"/>
                  </a:lnTo>
                  <a:lnTo>
                    <a:pt x="4826889" y="466344"/>
                  </a:lnTo>
                  <a:lnTo>
                    <a:pt x="4822063" y="468249"/>
                  </a:lnTo>
                  <a:lnTo>
                    <a:pt x="4813427" y="475615"/>
                  </a:lnTo>
                  <a:lnTo>
                    <a:pt x="4810125" y="480695"/>
                  </a:lnTo>
                  <a:lnTo>
                    <a:pt x="4808093" y="487299"/>
                  </a:lnTo>
                  <a:lnTo>
                    <a:pt x="4807712" y="487299"/>
                  </a:lnTo>
                  <a:lnTo>
                    <a:pt x="4807712" y="467995"/>
                  </a:lnTo>
                  <a:lnTo>
                    <a:pt x="4793615" y="467995"/>
                  </a:lnTo>
                  <a:lnTo>
                    <a:pt x="4793615" y="560832"/>
                  </a:lnTo>
                  <a:lnTo>
                    <a:pt x="4807712" y="560832"/>
                  </a:lnTo>
                  <a:lnTo>
                    <a:pt x="4807712" y="513334"/>
                  </a:lnTo>
                  <a:lnTo>
                    <a:pt x="4808105" y="506006"/>
                  </a:lnTo>
                  <a:lnTo>
                    <a:pt x="4823841" y="479425"/>
                  </a:lnTo>
                  <a:lnTo>
                    <a:pt x="4835017" y="479425"/>
                  </a:lnTo>
                  <a:lnTo>
                    <a:pt x="4838700" y="480441"/>
                  </a:lnTo>
                  <a:lnTo>
                    <a:pt x="4841367" y="482346"/>
                  </a:lnTo>
                  <a:lnTo>
                    <a:pt x="4841367" y="479425"/>
                  </a:lnTo>
                  <a:lnTo>
                    <a:pt x="4841367" y="467614"/>
                  </a:lnTo>
                  <a:close/>
                </a:path>
                <a:path w="5341620" h="2192654">
                  <a:moveTo>
                    <a:pt x="4897882" y="221234"/>
                  </a:moveTo>
                  <a:lnTo>
                    <a:pt x="4815205" y="221234"/>
                  </a:lnTo>
                  <a:lnTo>
                    <a:pt x="4815205" y="234061"/>
                  </a:lnTo>
                  <a:lnTo>
                    <a:pt x="4881372" y="234061"/>
                  </a:lnTo>
                  <a:lnTo>
                    <a:pt x="4874704" y="246405"/>
                  </a:lnTo>
                  <a:lnTo>
                    <a:pt x="4854092" y="289509"/>
                  </a:lnTo>
                  <a:lnTo>
                    <a:pt x="4840808" y="326948"/>
                  </a:lnTo>
                  <a:lnTo>
                    <a:pt x="4835525" y="351282"/>
                  </a:lnTo>
                  <a:lnTo>
                    <a:pt x="4850892" y="351282"/>
                  </a:lnTo>
                  <a:lnTo>
                    <a:pt x="4852860" y="339102"/>
                  </a:lnTo>
                  <a:lnTo>
                    <a:pt x="4855934" y="325983"/>
                  </a:lnTo>
                  <a:lnTo>
                    <a:pt x="4871821" y="281343"/>
                  </a:lnTo>
                  <a:lnTo>
                    <a:pt x="4897882" y="229743"/>
                  </a:lnTo>
                  <a:lnTo>
                    <a:pt x="4897882" y="221234"/>
                  </a:lnTo>
                  <a:close/>
                </a:path>
                <a:path w="5341620" h="2192654">
                  <a:moveTo>
                    <a:pt x="4904232" y="41783"/>
                  </a:moveTo>
                  <a:lnTo>
                    <a:pt x="4898009" y="38735"/>
                  </a:lnTo>
                  <a:lnTo>
                    <a:pt x="4890897" y="37211"/>
                  </a:lnTo>
                  <a:lnTo>
                    <a:pt x="4882896" y="37211"/>
                  </a:lnTo>
                  <a:lnTo>
                    <a:pt x="4842345" y="58585"/>
                  </a:lnTo>
                  <a:lnTo>
                    <a:pt x="4835017" y="88011"/>
                  </a:lnTo>
                  <a:lnTo>
                    <a:pt x="4835779" y="97993"/>
                  </a:lnTo>
                  <a:lnTo>
                    <a:pt x="4861331" y="131279"/>
                  </a:lnTo>
                  <a:lnTo>
                    <a:pt x="4878959" y="134493"/>
                  </a:lnTo>
                  <a:lnTo>
                    <a:pt x="4885880" y="134073"/>
                  </a:lnTo>
                  <a:lnTo>
                    <a:pt x="4892395" y="132816"/>
                  </a:lnTo>
                  <a:lnTo>
                    <a:pt x="4898504" y="130746"/>
                  </a:lnTo>
                  <a:lnTo>
                    <a:pt x="4904232" y="127889"/>
                  </a:lnTo>
                  <a:lnTo>
                    <a:pt x="4904232" y="122555"/>
                  </a:lnTo>
                  <a:lnTo>
                    <a:pt x="4904232" y="114427"/>
                  </a:lnTo>
                  <a:lnTo>
                    <a:pt x="4896993" y="119761"/>
                  </a:lnTo>
                  <a:lnTo>
                    <a:pt x="4889373" y="122555"/>
                  </a:lnTo>
                  <a:lnTo>
                    <a:pt x="4871212" y="122555"/>
                  </a:lnTo>
                  <a:lnTo>
                    <a:pt x="4849241" y="86753"/>
                  </a:lnTo>
                  <a:lnTo>
                    <a:pt x="4849812" y="78625"/>
                  </a:lnTo>
                  <a:lnTo>
                    <a:pt x="4875288" y="49669"/>
                  </a:lnTo>
                  <a:lnTo>
                    <a:pt x="4882134" y="49022"/>
                  </a:lnTo>
                  <a:lnTo>
                    <a:pt x="4889881" y="49022"/>
                  </a:lnTo>
                  <a:lnTo>
                    <a:pt x="4897374" y="51562"/>
                  </a:lnTo>
                  <a:lnTo>
                    <a:pt x="4904232" y="56388"/>
                  </a:lnTo>
                  <a:lnTo>
                    <a:pt x="4904232" y="49022"/>
                  </a:lnTo>
                  <a:lnTo>
                    <a:pt x="4904232" y="41783"/>
                  </a:lnTo>
                  <a:close/>
                </a:path>
                <a:path w="5341620" h="2192654">
                  <a:moveTo>
                    <a:pt x="4944745" y="514223"/>
                  </a:moveTo>
                  <a:lnTo>
                    <a:pt x="4931905" y="477647"/>
                  </a:lnTo>
                  <a:lnTo>
                    <a:pt x="4930495" y="476415"/>
                  </a:lnTo>
                  <a:lnTo>
                    <a:pt x="4930495" y="514223"/>
                  </a:lnTo>
                  <a:lnTo>
                    <a:pt x="4930457" y="515620"/>
                  </a:lnTo>
                  <a:lnTo>
                    <a:pt x="4909693" y="551180"/>
                  </a:lnTo>
                  <a:lnTo>
                    <a:pt x="4890262" y="551180"/>
                  </a:lnTo>
                  <a:lnTo>
                    <a:pt x="4868329" y="515620"/>
                  </a:lnTo>
                  <a:lnTo>
                    <a:pt x="4868329" y="514223"/>
                  </a:lnTo>
                  <a:lnTo>
                    <a:pt x="4890262" y="477647"/>
                  </a:lnTo>
                  <a:lnTo>
                    <a:pt x="4909693" y="477647"/>
                  </a:lnTo>
                  <a:lnTo>
                    <a:pt x="4930495" y="514223"/>
                  </a:lnTo>
                  <a:lnTo>
                    <a:pt x="4930495" y="476415"/>
                  </a:lnTo>
                  <a:lnTo>
                    <a:pt x="4926698" y="473075"/>
                  </a:lnTo>
                  <a:lnTo>
                    <a:pt x="4919243" y="469061"/>
                  </a:lnTo>
                  <a:lnTo>
                    <a:pt x="4910696" y="466648"/>
                  </a:lnTo>
                  <a:lnTo>
                    <a:pt x="4901057" y="465836"/>
                  </a:lnTo>
                  <a:lnTo>
                    <a:pt x="4890694" y="466674"/>
                  </a:lnTo>
                  <a:lnTo>
                    <a:pt x="4857204" y="494919"/>
                  </a:lnTo>
                  <a:lnTo>
                    <a:pt x="4854067" y="515620"/>
                  </a:lnTo>
                  <a:lnTo>
                    <a:pt x="4854829" y="525767"/>
                  </a:lnTo>
                  <a:lnTo>
                    <a:pt x="4880584" y="559816"/>
                  </a:lnTo>
                  <a:lnTo>
                    <a:pt x="4898898" y="563118"/>
                  </a:lnTo>
                  <a:lnTo>
                    <a:pt x="4908702" y="562267"/>
                  </a:lnTo>
                  <a:lnTo>
                    <a:pt x="4917529" y="559727"/>
                  </a:lnTo>
                  <a:lnTo>
                    <a:pt x="4925365" y="555510"/>
                  </a:lnTo>
                  <a:lnTo>
                    <a:pt x="4930394" y="551180"/>
                  </a:lnTo>
                  <a:lnTo>
                    <a:pt x="4932172" y="549656"/>
                  </a:lnTo>
                  <a:lnTo>
                    <a:pt x="4937671" y="542442"/>
                  </a:lnTo>
                  <a:lnTo>
                    <a:pt x="4941595" y="534136"/>
                  </a:lnTo>
                  <a:lnTo>
                    <a:pt x="4943957" y="524725"/>
                  </a:lnTo>
                  <a:lnTo>
                    <a:pt x="4944745" y="514223"/>
                  </a:lnTo>
                  <a:close/>
                </a:path>
                <a:path w="5341620" h="2192654">
                  <a:moveTo>
                    <a:pt x="4974717" y="39001"/>
                  </a:moveTo>
                  <a:lnTo>
                    <a:pt x="4972558" y="38239"/>
                  </a:lnTo>
                  <a:lnTo>
                    <a:pt x="4969510" y="37719"/>
                  </a:lnTo>
                  <a:lnTo>
                    <a:pt x="4960239" y="37719"/>
                  </a:lnTo>
                  <a:lnTo>
                    <a:pt x="4955413" y="39624"/>
                  </a:lnTo>
                  <a:lnTo>
                    <a:pt x="4946777" y="47002"/>
                  </a:lnTo>
                  <a:lnTo>
                    <a:pt x="4943475" y="52070"/>
                  </a:lnTo>
                  <a:lnTo>
                    <a:pt x="4941443" y="58674"/>
                  </a:lnTo>
                  <a:lnTo>
                    <a:pt x="4941062" y="58674"/>
                  </a:lnTo>
                  <a:lnTo>
                    <a:pt x="4941062" y="39370"/>
                  </a:lnTo>
                  <a:lnTo>
                    <a:pt x="4926965" y="39370"/>
                  </a:lnTo>
                  <a:lnTo>
                    <a:pt x="4926965" y="132207"/>
                  </a:lnTo>
                  <a:lnTo>
                    <a:pt x="4941062" y="132207"/>
                  </a:lnTo>
                  <a:lnTo>
                    <a:pt x="4941062" y="84709"/>
                  </a:lnTo>
                  <a:lnTo>
                    <a:pt x="4941455" y="77381"/>
                  </a:lnTo>
                  <a:lnTo>
                    <a:pt x="4957191" y="50800"/>
                  </a:lnTo>
                  <a:lnTo>
                    <a:pt x="4968367" y="50800"/>
                  </a:lnTo>
                  <a:lnTo>
                    <a:pt x="4972050" y="51828"/>
                  </a:lnTo>
                  <a:lnTo>
                    <a:pt x="4974717" y="53721"/>
                  </a:lnTo>
                  <a:lnTo>
                    <a:pt x="4974717" y="50800"/>
                  </a:lnTo>
                  <a:lnTo>
                    <a:pt x="4974717" y="39001"/>
                  </a:lnTo>
                  <a:close/>
                </a:path>
                <a:path w="5341620" h="2192654">
                  <a:moveTo>
                    <a:pt x="4989195" y="311658"/>
                  </a:moveTo>
                  <a:lnTo>
                    <a:pt x="4964011" y="275196"/>
                  </a:lnTo>
                  <a:lnTo>
                    <a:pt x="4946015" y="272542"/>
                  </a:lnTo>
                  <a:lnTo>
                    <a:pt x="4942205" y="272542"/>
                  </a:lnTo>
                  <a:lnTo>
                    <a:pt x="4938141" y="272796"/>
                  </a:lnTo>
                  <a:lnTo>
                    <a:pt x="4933569" y="273177"/>
                  </a:lnTo>
                  <a:lnTo>
                    <a:pt x="4936363" y="234061"/>
                  </a:lnTo>
                  <a:lnTo>
                    <a:pt x="4983353" y="234061"/>
                  </a:lnTo>
                  <a:lnTo>
                    <a:pt x="4983353" y="221234"/>
                  </a:lnTo>
                  <a:lnTo>
                    <a:pt x="4923790" y="221234"/>
                  </a:lnTo>
                  <a:lnTo>
                    <a:pt x="4919345" y="286258"/>
                  </a:lnTo>
                  <a:lnTo>
                    <a:pt x="4926711" y="285369"/>
                  </a:lnTo>
                  <a:lnTo>
                    <a:pt x="4934077" y="284988"/>
                  </a:lnTo>
                  <a:lnTo>
                    <a:pt x="4941316" y="284988"/>
                  </a:lnTo>
                  <a:lnTo>
                    <a:pt x="4949025" y="285445"/>
                  </a:lnTo>
                  <a:lnTo>
                    <a:pt x="4974971" y="303784"/>
                  </a:lnTo>
                  <a:lnTo>
                    <a:pt x="4974971" y="321056"/>
                  </a:lnTo>
                  <a:lnTo>
                    <a:pt x="4972177" y="328168"/>
                  </a:lnTo>
                  <a:lnTo>
                    <a:pt x="4960747" y="338836"/>
                  </a:lnTo>
                  <a:lnTo>
                    <a:pt x="4953254" y="341630"/>
                  </a:lnTo>
                  <a:lnTo>
                    <a:pt x="4943983" y="341630"/>
                  </a:lnTo>
                  <a:lnTo>
                    <a:pt x="4937188" y="341083"/>
                  </a:lnTo>
                  <a:lnTo>
                    <a:pt x="4930394" y="339445"/>
                  </a:lnTo>
                  <a:lnTo>
                    <a:pt x="4923587" y="336702"/>
                  </a:lnTo>
                  <a:lnTo>
                    <a:pt x="4916805" y="332867"/>
                  </a:lnTo>
                  <a:lnTo>
                    <a:pt x="4916805" y="348107"/>
                  </a:lnTo>
                  <a:lnTo>
                    <a:pt x="4921847" y="350469"/>
                  </a:lnTo>
                  <a:lnTo>
                    <a:pt x="4928044" y="352171"/>
                  </a:lnTo>
                  <a:lnTo>
                    <a:pt x="4935372" y="353225"/>
                  </a:lnTo>
                  <a:lnTo>
                    <a:pt x="4943856" y="353568"/>
                  </a:lnTo>
                  <a:lnTo>
                    <a:pt x="4953635" y="352856"/>
                  </a:lnTo>
                  <a:lnTo>
                    <a:pt x="4962410" y="350735"/>
                  </a:lnTo>
                  <a:lnTo>
                    <a:pt x="4970157" y="347192"/>
                  </a:lnTo>
                  <a:lnTo>
                    <a:pt x="4976876" y="342265"/>
                  </a:lnTo>
                  <a:lnTo>
                    <a:pt x="4977422" y="341630"/>
                  </a:lnTo>
                  <a:lnTo>
                    <a:pt x="4982222" y="336080"/>
                  </a:lnTo>
                  <a:lnTo>
                    <a:pt x="4986083" y="328917"/>
                  </a:lnTo>
                  <a:lnTo>
                    <a:pt x="4988407" y="320789"/>
                  </a:lnTo>
                  <a:lnTo>
                    <a:pt x="4989195" y="311658"/>
                  </a:lnTo>
                  <a:close/>
                </a:path>
                <a:path w="5341620" h="2192654">
                  <a:moveTo>
                    <a:pt x="5007356" y="467995"/>
                  </a:moveTo>
                  <a:lnTo>
                    <a:pt x="4983861" y="467995"/>
                  </a:lnTo>
                  <a:lnTo>
                    <a:pt x="4983861" y="440690"/>
                  </a:lnTo>
                  <a:lnTo>
                    <a:pt x="4969891" y="445135"/>
                  </a:lnTo>
                  <a:lnTo>
                    <a:pt x="4969891" y="467995"/>
                  </a:lnTo>
                  <a:lnTo>
                    <a:pt x="4953762" y="467995"/>
                  </a:lnTo>
                  <a:lnTo>
                    <a:pt x="4953762" y="480060"/>
                  </a:lnTo>
                  <a:lnTo>
                    <a:pt x="4969891" y="480060"/>
                  </a:lnTo>
                  <a:lnTo>
                    <a:pt x="4969891" y="535940"/>
                  </a:lnTo>
                  <a:lnTo>
                    <a:pt x="4971377" y="547712"/>
                  </a:lnTo>
                  <a:lnTo>
                    <a:pt x="4975872" y="556120"/>
                  </a:lnTo>
                  <a:lnTo>
                    <a:pt x="4983327" y="561187"/>
                  </a:lnTo>
                  <a:lnTo>
                    <a:pt x="4993767" y="562864"/>
                  </a:lnTo>
                  <a:lnTo>
                    <a:pt x="4999355" y="562864"/>
                  </a:lnTo>
                  <a:lnTo>
                    <a:pt x="5003800" y="561975"/>
                  </a:lnTo>
                  <a:lnTo>
                    <a:pt x="5007356" y="559943"/>
                  </a:lnTo>
                  <a:lnTo>
                    <a:pt x="5007356" y="550926"/>
                  </a:lnTo>
                  <a:lnTo>
                    <a:pt x="5007356" y="547878"/>
                  </a:lnTo>
                  <a:lnTo>
                    <a:pt x="5004689" y="549910"/>
                  </a:lnTo>
                  <a:lnTo>
                    <a:pt x="5001387" y="550926"/>
                  </a:lnTo>
                  <a:lnTo>
                    <a:pt x="4992878" y="550926"/>
                  </a:lnTo>
                  <a:lnTo>
                    <a:pt x="4989322" y="549656"/>
                  </a:lnTo>
                  <a:lnTo>
                    <a:pt x="4984877" y="544449"/>
                  </a:lnTo>
                  <a:lnTo>
                    <a:pt x="4983861" y="539877"/>
                  </a:lnTo>
                  <a:lnTo>
                    <a:pt x="4983861" y="480060"/>
                  </a:lnTo>
                  <a:lnTo>
                    <a:pt x="5007356" y="480060"/>
                  </a:lnTo>
                  <a:lnTo>
                    <a:pt x="5007356" y="467995"/>
                  </a:lnTo>
                  <a:close/>
                </a:path>
                <a:path w="5341620" h="2192654">
                  <a:moveTo>
                    <a:pt x="5067681" y="81661"/>
                  </a:moveTo>
                  <a:lnTo>
                    <a:pt x="5067376" y="76962"/>
                  </a:lnTo>
                  <a:lnTo>
                    <a:pt x="5067058" y="71831"/>
                  </a:lnTo>
                  <a:lnTo>
                    <a:pt x="5065204" y="63106"/>
                  </a:lnTo>
                  <a:lnTo>
                    <a:pt x="5062105" y="55499"/>
                  </a:lnTo>
                  <a:lnTo>
                    <a:pt x="5057940" y="49276"/>
                  </a:lnTo>
                  <a:lnTo>
                    <a:pt x="5057775" y="49022"/>
                  </a:lnTo>
                  <a:lnTo>
                    <a:pt x="5053203" y="44716"/>
                  </a:lnTo>
                  <a:lnTo>
                    <a:pt x="5053203" y="68199"/>
                  </a:lnTo>
                  <a:lnTo>
                    <a:pt x="5053203" y="76962"/>
                  </a:lnTo>
                  <a:lnTo>
                    <a:pt x="5002022" y="76962"/>
                  </a:lnTo>
                  <a:lnTo>
                    <a:pt x="5003292" y="68580"/>
                  </a:lnTo>
                  <a:lnTo>
                    <a:pt x="5006467" y="61849"/>
                  </a:lnTo>
                  <a:lnTo>
                    <a:pt x="5011547" y="56769"/>
                  </a:lnTo>
                  <a:lnTo>
                    <a:pt x="5016627" y="51828"/>
                  </a:lnTo>
                  <a:lnTo>
                    <a:pt x="5022596" y="49276"/>
                  </a:lnTo>
                  <a:lnTo>
                    <a:pt x="5037074" y="49276"/>
                  </a:lnTo>
                  <a:lnTo>
                    <a:pt x="5042789" y="51701"/>
                  </a:lnTo>
                  <a:lnTo>
                    <a:pt x="5047081" y="56769"/>
                  </a:lnTo>
                  <a:lnTo>
                    <a:pt x="5051171" y="61468"/>
                  </a:lnTo>
                  <a:lnTo>
                    <a:pt x="5029835" y="37211"/>
                  </a:lnTo>
                  <a:lnTo>
                    <a:pt x="5021161" y="38100"/>
                  </a:lnTo>
                  <a:lnTo>
                    <a:pt x="4990465" y="66713"/>
                  </a:lnTo>
                  <a:lnTo>
                    <a:pt x="4987417" y="85991"/>
                  </a:lnTo>
                  <a:lnTo>
                    <a:pt x="4988115" y="96837"/>
                  </a:lnTo>
                  <a:lnTo>
                    <a:pt x="5011686" y="131254"/>
                  </a:lnTo>
                  <a:lnTo>
                    <a:pt x="5029200" y="134493"/>
                  </a:lnTo>
                  <a:lnTo>
                    <a:pt x="5038649" y="133921"/>
                  </a:lnTo>
                  <a:lnTo>
                    <a:pt x="5047183" y="132207"/>
                  </a:lnTo>
                  <a:lnTo>
                    <a:pt x="5054790" y="129349"/>
                  </a:lnTo>
                  <a:lnTo>
                    <a:pt x="5061458" y="125349"/>
                  </a:lnTo>
                  <a:lnTo>
                    <a:pt x="5061458" y="122428"/>
                  </a:lnTo>
                  <a:lnTo>
                    <a:pt x="5061458" y="111887"/>
                  </a:lnTo>
                  <a:lnTo>
                    <a:pt x="5054714" y="116484"/>
                  </a:lnTo>
                  <a:lnTo>
                    <a:pt x="5047640" y="119786"/>
                  </a:lnTo>
                  <a:lnTo>
                    <a:pt x="5040236" y="121767"/>
                  </a:lnTo>
                  <a:lnTo>
                    <a:pt x="5032502" y="122428"/>
                  </a:lnTo>
                  <a:lnTo>
                    <a:pt x="5023231" y="122428"/>
                  </a:lnTo>
                  <a:lnTo>
                    <a:pt x="5001895" y="89281"/>
                  </a:lnTo>
                  <a:lnTo>
                    <a:pt x="5067681" y="89281"/>
                  </a:lnTo>
                  <a:lnTo>
                    <a:pt x="5067681" y="81661"/>
                  </a:lnTo>
                  <a:close/>
                </a:path>
                <a:path w="5341620" h="2192654">
                  <a:moveTo>
                    <a:pt x="5091049" y="307086"/>
                  </a:moveTo>
                  <a:lnTo>
                    <a:pt x="5073904" y="307086"/>
                  </a:lnTo>
                  <a:lnTo>
                    <a:pt x="5073904" y="242951"/>
                  </a:lnTo>
                  <a:lnTo>
                    <a:pt x="5073904" y="221234"/>
                  </a:lnTo>
                  <a:lnTo>
                    <a:pt x="5060061" y="221234"/>
                  </a:lnTo>
                  <a:lnTo>
                    <a:pt x="5060061" y="242951"/>
                  </a:lnTo>
                  <a:lnTo>
                    <a:pt x="5060061" y="307086"/>
                  </a:lnTo>
                  <a:lnTo>
                    <a:pt x="5015230" y="307086"/>
                  </a:lnTo>
                  <a:lnTo>
                    <a:pt x="5024628" y="295275"/>
                  </a:lnTo>
                  <a:lnTo>
                    <a:pt x="5033772" y="283438"/>
                  </a:lnTo>
                  <a:lnTo>
                    <a:pt x="5042725" y="270789"/>
                  </a:lnTo>
                  <a:lnTo>
                    <a:pt x="5051488" y="257289"/>
                  </a:lnTo>
                  <a:lnTo>
                    <a:pt x="5060061" y="242951"/>
                  </a:lnTo>
                  <a:lnTo>
                    <a:pt x="5060061" y="221234"/>
                  </a:lnTo>
                  <a:lnTo>
                    <a:pt x="5058918" y="221234"/>
                  </a:lnTo>
                  <a:lnTo>
                    <a:pt x="5054079" y="231076"/>
                  </a:lnTo>
                  <a:lnTo>
                    <a:pt x="5048339" y="241363"/>
                  </a:lnTo>
                  <a:lnTo>
                    <a:pt x="5025936" y="274764"/>
                  </a:lnTo>
                  <a:lnTo>
                    <a:pt x="4998974" y="307975"/>
                  </a:lnTo>
                  <a:lnTo>
                    <a:pt x="4998974" y="319786"/>
                  </a:lnTo>
                  <a:lnTo>
                    <a:pt x="5060061" y="319786"/>
                  </a:lnTo>
                  <a:lnTo>
                    <a:pt x="5060061" y="351282"/>
                  </a:lnTo>
                  <a:lnTo>
                    <a:pt x="5073904" y="351282"/>
                  </a:lnTo>
                  <a:lnTo>
                    <a:pt x="5073904" y="319786"/>
                  </a:lnTo>
                  <a:lnTo>
                    <a:pt x="5091049" y="319786"/>
                  </a:lnTo>
                  <a:lnTo>
                    <a:pt x="5091049" y="307086"/>
                  </a:lnTo>
                  <a:close/>
                </a:path>
                <a:path w="5341620" h="2192654">
                  <a:moveTo>
                    <a:pt x="5116195" y="514223"/>
                  </a:moveTo>
                  <a:lnTo>
                    <a:pt x="5103355" y="477647"/>
                  </a:lnTo>
                  <a:lnTo>
                    <a:pt x="5101945" y="476415"/>
                  </a:lnTo>
                  <a:lnTo>
                    <a:pt x="5101945" y="514223"/>
                  </a:lnTo>
                  <a:lnTo>
                    <a:pt x="5101907" y="515620"/>
                  </a:lnTo>
                  <a:lnTo>
                    <a:pt x="5081143" y="551180"/>
                  </a:lnTo>
                  <a:lnTo>
                    <a:pt x="5061712" y="551180"/>
                  </a:lnTo>
                  <a:lnTo>
                    <a:pt x="5039779" y="515620"/>
                  </a:lnTo>
                  <a:lnTo>
                    <a:pt x="5039779" y="514223"/>
                  </a:lnTo>
                  <a:lnTo>
                    <a:pt x="5061712" y="477647"/>
                  </a:lnTo>
                  <a:lnTo>
                    <a:pt x="5081143" y="477647"/>
                  </a:lnTo>
                  <a:lnTo>
                    <a:pt x="5101945" y="514223"/>
                  </a:lnTo>
                  <a:lnTo>
                    <a:pt x="5101945" y="476415"/>
                  </a:lnTo>
                  <a:lnTo>
                    <a:pt x="5098148" y="473075"/>
                  </a:lnTo>
                  <a:lnTo>
                    <a:pt x="5090693" y="469061"/>
                  </a:lnTo>
                  <a:lnTo>
                    <a:pt x="5082146" y="466648"/>
                  </a:lnTo>
                  <a:lnTo>
                    <a:pt x="5072507" y="465836"/>
                  </a:lnTo>
                  <a:lnTo>
                    <a:pt x="5062144" y="466674"/>
                  </a:lnTo>
                  <a:lnTo>
                    <a:pt x="5028654" y="494919"/>
                  </a:lnTo>
                  <a:lnTo>
                    <a:pt x="5025517" y="515620"/>
                  </a:lnTo>
                  <a:lnTo>
                    <a:pt x="5026279" y="525767"/>
                  </a:lnTo>
                  <a:lnTo>
                    <a:pt x="5052034" y="559816"/>
                  </a:lnTo>
                  <a:lnTo>
                    <a:pt x="5070348" y="563118"/>
                  </a:lnTo>
                  <a:lnTo>
                    <a:pt x="5080152" y="562267"/>
                  </a:lnTo>
                  <a:lnTo>
                    <a:pt x="5088979" y="559727"/>
                  </a:lnTo>
                  <a:lnTo>
                    <a:pt x="5096815" y="555510"/>
                  </a:lnTo>
                  <a:lnTo>
                    <a:pt x="5101844" y="551180"/>
                  </a:lnTo>
                  <a:lnTo>
                    <a:pt x="5103622" y="549656"/>
                  </a:lnTo>
                  <a:lnTo>
                    <a:pt x="5109121" y="542442"/>
                  </a:lnTo>
                  <a:lnTo>
                    <a:pt x="5113045" y="534136"/>
                  </a:lnTo>
                  <a:lnTo>
                    <a:pt x="5115407" y="524725"/>
                  </a:lnTo>
                  <a:lnTo>
                    <a:pt x="5116195" y="514223"/>
                  </a:lnTo>
                  <a:close/>
                </a:path>
                <a:path w="5341620" h="2192654">
                  <a:moveTo>
                    <a:pt x="5162931" y="81661"/>
                  </a:moveTo>
                  <a:lnTo>
                    <a:pt x="5162626" y="76962"/>
                  </a:lnTo>
                  <a:lnTo>
                    <a:pt x="5162308" y="71831"/>
                  </a:lnTo>
                  <a:lnTo>
                    <a:pt x="5160454" y="63106"/>
                  </a:lnTo>
                  <a:lnTo>
                    <a:pt x="5157355" y="55499"/>
                  </a:lnTo>
                  <a:lnTo>
                    <a:pt x="5153190" y="49276"/>
                  </a:lnTo>
                  <a:lnTo>
                    <a:pt x="5153025" y="49022"/>
                  </a:lnTo>
                  <a:lnTo>
                    <a:pt x="5148453" y="44716"/>
                  </a:lnTo>
                  <a:lnTo>
                    <a:pt x="5148453" y="68199"/>
                  </a:lnTo>
                  <a:lnTo>
                    <a:pt x="5148453" y="76962"/>
                  </a:lnTo>
                  <a:lnTo>
                    <a:pt x="5097272" y="76962"/>
                  </a:lnTo>
                  <a:lnTo>
                    <a:pt x="5098542" y="68580"/>
                  </a:lnTo>
                  <a:lnTo>
                    <a:pt x="5101717" y="61849"/>
                  </a:lnTo>
                  <a:lnTo>
                    <a:pt x="5106797" y="56769"/>
                  </a:lnTo>
                  <a:lnTo>
                    <a:pt x="5111877" y="51828"/>
                  </a:lnTo>
                  <a:lnTo>
                    <a:pt x="5117846" y="49276"/>
                  </a:lnTo>
                  <a:lnTo>
                    <a:pt x="5132324" y="49276"/>
                  </a:lnTo>
                  <a:lnTo>
                    <a:pt x="5138039" y="51701"/>
                  </a:lnTo>
                  <a:lnTo>
                    <a:pt x="5142331" y="56769"/>
                  </a:lnTo>
                  <a:lnTo>
                    <a:pt x="5146421" y="61468"/>
                  </a:lnTo>
                  <a:lnTo>
                    <a:pt x="5125085" y="37211"/>
                  </a:lnTo>
                  <a:lnTo>
                    <a:pt x="5116411" y="38100"/>
                  </a:lnTo>
                  <a:lnTo>
                    <a:pt x="5085715" y="66713"/>
                  </a:lnTo>
                  <a:lnTo>
                    <a:pt x="5082667" y="85991"/>
                  </a:lnTo>
                  <a:lnTo>
                    <a:pt x="5083365" y="96837"/>
                  </a:lnTo>
                  <a:lnTo>
                    <a:pt x="5106936" y="131254"/>
                  </a:lnTo>
                  <a:lnTo>
                    <a:pt x="5124450" y="134493"/>
                  </a:lnTo>
                  <a:lnTo>
                    <a:pt x="5133899" y="133921"/>
                  </a:lnTo>
                  <a:lnTo>
                    <a:pt x="5142433" y="132207"/>
                  </a:lnTo>
                  <a:lnTo>
                    <a:pt x="5150040" y="129349"/>
                  </a:lnTo>
                  <a:lnTo>
                    <a:pt x="5156708" y="125349"/>
                  </a:lnTo>
                  <a:lnTo>
                    <a:pt x="5156708" y="122428"/>
                  </a:lnTo>
                  <a:lnTo>
                    <a:pt x="5156708" y="111887"/>
                  </a:lnTo>
                  <a:lnTo>
                    <a:pt x="5149964" y="116484"/>
                  </a:lnTo>
                  <a:lnTo>
                    <a:pt x="5142890" y="119786"/>
                  </a:lnTo>
                  <a:lnTo>
                    <a:pt x="5135486" y="121767"/>
                  </a:lnTo>
                  <a:lnTo>
                    <a:pt x="5127752" y="122428"/>
                  </a:lnTo>
                  <a:lnTo>
                    <a:pt x="5118481" y="122428"/>
                  </a:lnTo>
                  <a:lnTo>
                    <a:pt x="5097145" y="89281"/>
                  </a:lnTo>
                  <a:lnTo>
                    <a:pt x="5162931" y="89281"/>
                  </a:lnTo>
                  <a:lnTo>
                    <a:pt x="5162931" y="81661"/>
                  </a:lnTo>
                  <a:close/>
                </a:path>
                <a:path w="5341620" h="2192654">
                  <a:moveTo>
                    <a:pt x="5199507" y="470408"/>
                  </a:moveTo>
                  <a:lnTo>
                    <a:pt x="5193284" y="467360"/>
                  </a:lnTo>
                  <a:lnTo>
                    <a:pt x="5186172" y="465836"/>
                  </a:lnTo>
                  <a:lnTo>
                    <a:pt x="5178171" y="465836"/>
                  </a:lnTo>
                  <a:lnTo>
                    <a:pt x="5137620" y="487210"/>
                  </a:lnTo>
                  <a:lnTo>
                    <a:pt x="5130292" y="516636"/>
                  </a:lnTo>
                  <a:lnTo>
                    <a:pt x="5131054" y="526618"/>
                  </a:lnTo>
                  <a:lnTo>
                    <a:pt x="5156606" y="559904"/>
                  </a:lnTo>
                  <a:lnTo>
                    <a:pt x="5174234" y="563118"/>
                  </a:lnTo>
                  <a:lnTo>
                    <a:pt x="5181155" y="562698"/>
                  </a:lnTo>
                  <a:lnTo>
                    <a:pt x="5187670" y="561441"/>
                  </a:lnTo>
                  <a:lnTo>
                    <a:pt x="5193779" y="559371"/>
                  </a:lnTo>
                  <a:lnTo>
                    <a:pt x="5199507" y="556514"/>
                  </a:lnTo>
                  <a:lnTo>
                    <a:pt x="5199507" y="551180"/>
                  </a:lnTo>
                  <a:lnTo>
                    <a:pt x="5199507" y="543052"/>
                  </a:lnTo>
                  <a:lnTo>
                    <a:pt x="5192268" y="548386"/>
                  </a:lnTo>
                  <a:lnTo>
                    <a:pt x="5184648" y="551180"/>
                  </a:lnTo>
                  <a:lnTo>
                    <a:pt x="5166487" y="551180"/>
                  </a:lnTo>
                  <a:lnTo>
                    <a:pt x="5144516" y="515366"/>
                  </a:lnTo>
                  <a:lnTo>
                    <a:pt x="5145087" y="507250"/>
                  </a:lnTo>
                  <a:lnTo>
                    <a:pt x="5170563" y="478294"/>
                  </a:lnTo>
                  <a:lnTo>
                    <a:pt x="5177409" y="477647"/>
                  </a:lnTo>
                  <a:lnTo>
                    <a:pt x="5185156" y="477647"/>
                  </a:lnTo>
                  <a:lnTo>
                    <a:pt x="5192649" y="480187"/>
                  </a:lnTo>
                  <a:lnTo>
                    <a:pt x="5199507" y="485013"/>
                  </a:lnTo>
                  <a:lnTo>
                    <a:pt x="5199507" y="477647"/>
                  </a:lnTo>
                  <a:lnTo>
                    <a:pt x="5199507" y="470408"/>
                  </a:lnTo>
                  <a:close/>
                </a:path>
                <a:path w="5341620" h="2192654">
                  <a:moveTo>
                    <a:pt x="5260467" y="75438"/>
                  </a:moveTo>
                  <a:lnTo>
                    <a:pt x="5259959" y="66725"/>
                  </a:lnTo>
                  <a:lnTo>
                    <a:pt x="5258460" y="59080"/>
                  </a:lnTo>
                  <a:lnTo>
                    <a:pt x="5255958" y="52489"/>
                  </a:lnTo>
                  <a:lnTo>
                    <a:pt x="5253748" y="49022"/>
                  </a:lnTo>
                  <a:lnTo>
                    <a:pt x="5252466" y="47002"/>
                  </a:lnTo>
                  <a:lnTo>
                    <a:pt x="5247005" y="40513"/>
                  </a:lnTo>
                  <a:lnTo>
                    <a:pt x="5239258" y="37211"/>
                  </a:lnTo>
                  <a:lnTo>
                    <a:pt x="5229098" y="37211"/>
                  </a:lnTo>
                  <a:lnTo>
                    <a:pt x="5219611" y="38328"/>
                  </a:lnTo>
                  <a:lnTo>
                    <a:pt x="5211381" y="41656"/>
                  </a:lnTo>
                  <a:lnTo>
                    <a:pt x="5204371" y="47180"/>
                  </a:lnTo>
                  <a:lnTo>
                    <a:pt x="5198618" y="54876"/>
                  </a:lnTo>
                  <a:lnTo>
                    <a:pt x="5198237" y="54876"/>
                  </a:lnTo>
                  <a:lnTo>
                    <a:pt x="5198237" y="39370"/>
                  </a:lnTo>
                  <a:lnTo>
                    <a:pt x="5184140" y="39370"/>
                  </a:lnTo>
                  <a:lnTo>
                    <a:pt x="5184140" y="132207"/>
                  </a:lnTo>
                  <a:lnTo>
                    <a:pt x="5198237" y="132207"/>
                  </a:lnTo>
                  <a:lnTo>
                    <a:pt x="5198237" y="70485"/>
                  </a:lnTo>
                  <a:lnTo>
                    <a:pt x="5200777" y="63246"/>
                  </a:lnTo>
                  <a:lnTo>
                    <a:pt x="5205730" y="57658"/>
                  </a:lnTo>
                  <a:lnTo>
                    <a:pt x="5208143" y="54876"/>
                  </a:lnTo>
                  <a:lnTo>
                    <a:pt x="5210683" y="51943"/>
                  </a:lnTo>
                  <a:lnTo>
                    <a:pt x="5216906" y="49022"/>
                  </a:lnTo>
                  <a:lnTo>
                    <a:pt x="5224526" y="49022"/>
                  </a:lnTo>
                  <a:lnTo>
                    <a:pt x="5234114" y="50927"/>
                  </a:lnTo>
                  <a:lnTo>
                    <a:pt x="5240985" y="56616"/>
                  </a:lnTo>
                  <a:lnTo>
                    <a:pt x="5245112" y="66065"/>
                  </a:lnTo>
                  <a:lnTo>
                    <a:pt x="5246497" y="79248"/>
                  </a:lnTo>
                  <a:lnTo>
                    <a:pt x="5246497" y="132207"/>
                  </a:lnTo>
                  <a:lnTo>
                    <a:pt x="5260467" y="132207"/>
                  </a:lnTo>
                  <a:lnTo>
                    <a:pt x="5260467" y="75438"/>
                  </a:lnTo>
                  <a:close/>
                </a:path>
                <a:path w="5341620" h="2192654">
                  <a:moveTo>
                    <a:pt x="5306695" y="514223"/>
                  </a:moveTo>
                  <a:lnTo>
                    <a:pt x="5293855" y="477647"/>
                  </a:lnTo>
                  <a:lnTo>
                    <a:pt x="5292445" y="476415"/>
                  </a:lnTo>
                  <a:lnTo>
                    <a:pt x="5292445" y="514223"/>
                  </a:lnTo>
                  <a:lnTo>
                    <a:pt x="5292407" y="515620"/>
                  </a:lnTo>
                  <a:lnTo>
                    <a:pt x="5271643" y="551180"/>
                  </a:lnTo>
                  <a:lnTo>
                    <a:pt x="5252212" y="551180"/>
                  </a:lnTo>
                  <a:lnTo>
                    <a:pt x="5230279" y="515620"/>
                  </a:lnTo>
                  <a:lnTo>
                    <a:pt x="5230279" y="514223"/>
                  </a:lnTo>
                  <a:lnTo>
                    <a:pt x="5252212" y="477647"/>
                  </a:lnTo>
                  <a:lnTo>
                    <a:pt x="5271643" y="477647"/>
                  </a:lnTo>
                  <a:lnTo>
                    <a:pt x="5292445" y="514223"/>
                  </a:lnTo>
                  <a:lnTo>
                    <a:pt x="5292445" y="476415"/>
                  </a:lnTo>
                  <a:lnTo>
                    <a:pt x="5288648" y="473075"/>
                  </a:lnTo>
                  <a:lnTo>
                    <a:pt x="5281193" y="469061"/>
                  </a:lnTo>
                  <a:lnTo>
                    <a:pt x="5272646" y="466648"/>
                  </a:lnTo>
                  <a:lnTo>
                    <a:pt x="5263007" y="465836"/>
                  </a:lnTo>
                  <a:lnTo>
                    <a:pt x="5252644" y="466674"/>
                  </a:lnTo>
                  <a:lnTo>
                    <a:pt x="5219154" y="494919"/>
                  </a:lnTo>
                  <a:lnTo>
                    <a:pt x="5216017" y="515620"/>
                  </a:lnTo>
                  <a:lnTo>
                    <a:pt x="5216779" y="525767"/>
                  </a:lnTo>
                  <a:lnTo>
                    <a:pt x="5242534" y="559816"/>
                  </a:lnTo>
                  <a:lnTo>
                    <a:pt x="5260848" y="563118"/>
                  </a:lnTo>
                  <a:lnTo>
                    <a:pt x="5270652" y="562267"/>
                  </a:lnTo>
                  <a:lnTo>
                    <a:pt x="5279479" y="559727"/>
                  </a:lnTo>
                  <a:lnTo>
                    <a:pt x="5287315" y="555510"/>
                  </a:lnTo>
                  <a:lnTo>
                    <a:pt x="5292344" y="551180"/>
                  </a:lnTo>
                  <a:lnTo>
                    <a:pt x="5294122" y="549656"/>
                  </a:lnTo>
                  <a:lnTo>
                    <a:pt x="5299621" y="542442"/>
                  </a:lnTo>
                  <a:lnTo>
                    <a:pt x="5303545" y="534136"/>
                  </a:lnTo>
                  <a:lnTo>
                    <a:pt x="5305907" y="524725"/>
                  </a:lnTo>
                  <a:lnTo>
                    <a:pt x="5306695" y="514223"/>
                  </a:lnTo>
                  <a:close/>
                </a:path>
                <a:path w="5341620" h="2192654">
                  <a:moveTo>
                    <a:pt x="5341112" y="423418"/>
                  </a:moveTo>
                  <a:lnTo>
                    <a:pt x="5327142" y="423418"/>
                  </a:lnTo>
                  <a:lnTo>
                    <a:pt x="5327142" y="560832"/>
                  </a:lnTo>
                  <a:lnTo>
                    <a:pt x="5341112" y="560832"/>
                  </a:lnTo>
                  <a:lnTo>
                    <a:pt x="5341112" y="423418"/>
                  </a:lnTo>
                  <a:close/>
                </a:path>
              </a:pathLst>
            </a:custGeom>
            <a:solidFill>
              <a:srgbClr val="FFFFFF"/>
            </a:solidFill>
          </p:spPr>
          <p:txBody>
            <a:bodyPr wrap="square" lIns="0" tIns="0" rIns="0" bIns="0" rtlCol="0"/>
            <a:lstStyle/>
            <a:p>
              <a:endParaRPr/>
            </a:p>
          </p:txBody>
        </p:sp>
        <p:sp>
          <p:nvSpPr>
            <p:cNvPr id="19" name="object 19"/>
            <p:cNvSpPr/>
            <p:nvPr/>
          </p:nvSpPr>
          <p:spPr>
            <a:xfrm>
              <a:off x="9388729" y="4177791"/>
              <a:ext cx="77597" cy="87883"/>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9487916" y="4140072"/>
              <a:ext cx="1767839" cy="139700"/>
            </a:xfrm>
            <a:custGeom>
              <a:avLst/>
              <a:gdLst/>
              <a:ahLst/>
              <a:cxnLst/>
              <a:rect l="l" t="t" r="r" b="b"/>
              <a:pathLst>
                <a:path w="1767840" h="139700">
                  <a:moveTo>
                    <a:pt x="92862" y="79971"/>
                  </a:moveTo>
                  <a:lnTo>
                    <a:pt x="0" y="79971"/>
                  </a:lnTo>
                  <a:lnTo>
                    <a:pt x="0" y="91186"/>
                  </a:lnTo>
                  <a:lnTo>
                    <a:pt x="92862" y="91186"/>
                  </a:lnTo>
                  <a:lnTo>
                    <a:pt x="92862" y="79971"/>
                  </a:lnTo>
                  <a:close/>
                </a:path>
                <a:path w="1767840" h="139700">
                  <a:moveTo>
                    <a:pt x="197485" y="81661"/>
                  </a:moveTo>
                  <a:lnTo>
                    <a:pt x="119888" y="37719"/>
                  </a:lnTo>
                  <a:lnTo>
                    <a:pt x="119888" y="50800"/>
                  </a:lnTo>
                  <a:lnTo>
                    <a:pt x="178181" y="83439"/>
                  </a:lnTo>
                  <a:lnTo>
                    <a:pt x="178181" y="84074"/>
                  </a:lnTo>
                  <a:lnTo>
                    <a:pt x="119888" y="112649"/>
                  </a:lnTo>
                  <a:lnTo>
                    <a:pt x="119888" y="125603"/>
                  </a:lnTo>
                  <a:lnTo>
                    <a:pt x="197485" y="86360"/>
                  </a:lnTo>
                  <a:lnTo>
                    <a:pt x="197485" y="81661"/>
                  </a:lnTo>
                  <a:close/>
                </a:path>
                <a:path w="1767840" h="139700">
                  <a:moveTo>
                    <a:pt x="393065" y="137414"/>
                  </a:moveTo>
                  <a:lnTo>
                    <a:pt x="378764" y="100457"/>
                  </a:lnTo>
                  <a:lnTo>
                    <a:pt x="373710" y="87376"/>
                  </a:lnTo>
                  <a:lnTo>
                    <a:pt x="358267" y="47447"/>
                  </a:lnTo>
                  <a:lnTo>
                    <a:pt x="358267" y="87376"/>
                  </a:lnTo>
                  <a:lnTo>
                    <a:pt x="312420" y="87376"/>
                  </a:lnTo>
                  <a:lnTo>
                    <a:pt x="332994" y="31242"/>
                  </a:lnTo>
                  <a:lnTo>
                    <a:pt x="333756" y="29591"/>
                  </a:lnTo>
                  <a:lnTo>
                    <a:pt x="334518" y="26670"/>
                  </a:lnTo>
                  <a:lnTo>
                    <a:pt x="335153" y="22606"/>
                  </a:lnTo>
                  <a:lnTo>
                    <a:pt x="335534" y="22606"/>
                  </a:lnTo>
                  <a:lnTo>
                    <a:pt x="336042" y="26289"/>
                  </a:lnTo>
                  <a:lnTo>
                    <a:pt x="336677" y="29210"/>
                  </a:lnTo>
                  <a:lnTo>
                    <a:pt x="358267" y="87376"/>
                  </a:lnTo>
                  <a:lnTo>
                    <a:pt x="358267" y="47447"/>
                  </a:lnTo>
                  <a:lnTo>
                    <a:pt x="348665" y="22606"/>
                  </a:lnTo>
                  <a:lnTo>
                    <a:pt x="342773" y="7366"/>
                  </a:lnTo>
                  <a:lnTo>
                    <a:pt x="328295" y="7366"/>
                  </a:lnTo>
                  <a:lnTo>
                    <a:pt x="278257" y="137414"/>
                  </a:lnTo>
                  <a:lnTo>
                    <a:pt x="294259" y="137414"/>
                  </a:lnTo>
                  <a:lnTo>
                    <a:pt x="307340" y="100457"/>
                  </a:lnTo>
                  <a:lnTo>
                    <a:pt x="363093" y="100457"/>
                  </a:lnTo>
                  <a:lnTo>
                    <a:pt x="377317" y="137414"/>
                  </a:lnTo>
                  <a:lnTo>
                    <a:pt x="393065" y="137414"/>
                  </a:lnTo>
                  <a:close/>
                </a:path>
                <a:path w="1767840" h="139700">
                  <a:moveTo>
                    <a:pt x="462915" y="44196"/>
                  </a:moveTo>
                  <a:lnTo>
                    <a:pt x="460756" y="43434"/>
                  </a:lnTo>
                  <a:lnTo>
                    <a:pt x="457708" y="42926"/>
                  </a:lnTo>
                  <a:lnTo>
                    <a:pt x="448437" y="42926"/>
                  </a:lnTo>
                  <a:lnTo>
                    <a:pt x="443611" y="44831"/>
                  </a:lnTo>
                  <a:lnTo>
                    <a:pt x="434975" y="52197"/>
                  </a:lnTo>
                  <a:lnTo>
                    <a:pt x="431673" y="57277"/>
                  </a:lnTo>
                  <a:lnTo>
                    <a:pt x="429641" y="63881"/>
                  </a:lnTo>
                  <a:lnTo>
                    <a:pt x="429260" y="63881"/>
                  </a:lnTo>
                  <a:lnTo>
                    <a:pt x="429260" y="44577"/>
                  </a:lnTo>
                  <a:lnTo>
                    <a:pt x="415163" y="44577"/>
                  </a:lnTo>
                  <a:lnTo>
                    <a:pt x="415163" y="137414"/>
                  </a:lnTo>
                  <a:lnTo>
                    <a:pt x="429260" y="137414"/>
                  </a:lnTo>
                  <a:lnTo>
                    <a:pt x="429260" y="89916"/>
                  </a:lnTo>
                  <a:lnTo>
                    <a:pt x="429653" y="82588"/>
                  </a:lnTo>
                  <a:lnTo>
                    <a:pt x="445389" y="56007"/>
                  </a:lnTo>
                  <a:lnTo>
                    <a:pt x="456565" y="56007"/>
                  </a:lnTo>
                  <a:lnTo>
                    <a:pt x="460248" y="57023"/>
                  </a:lnTo>
                  <a:lnTo>
                    <a:pt x="462915" y="58928"/>
                  </a:lnTo>
                  <a:lnTo>
                    <a:pt x="462915" y="56007"/>
                  </a:lnTo>
                  <a:lnTo>
                    <a:pt x="462915" y="44196"/>
                  </a:lnTo>
                  <a:close/>
                </a:path>
                <a:path w="1767840" h="139700">
                  <a:moveTo>
                    <a:pt x="560324" y="0"/>
                  </a:moveTo>
                  <a:lnTo>
                    <a:pt x="546481" y="0"/>
                  </a:lnTo>
                  <a:lnTo>
                    <a:pt x="546481" y="57658"/>
                  </a:lnTo>
                  <a:lnTo>
                    <a:pt x="546481" y="73914"/>
                  </a:lnTo>
                  <a:lnTo>
                    <a:pt x="546481" y="104902"/>
                  </a:lnTo>
                  <a:lnTo>
                    <a:pt x="543814" y="112522"/>
                  </a:lnTo>
                  <a:lnTo>
                    <a:pt x="538353" y="118618"/>
                  </a:lnTo>
                  <a:lnTo>
                    <a:pt x="533019" y="124714"/>
                  </a:lnTo>
                  <a:lnTo>
                    <a:pt x="526161" y="127762"/>
                  </a:lnTo>
                  <a:lnTo>
                    <a:pt x="509270" y="127762"/>
                  </a:lnTo>
                  <a:lnTo>
                    <a:pt x="489839" y="92456"/>
                  </a:lnTo>
                  <a:lnTo>
                    <a:pt x="490334" y="84150"/>
                  </a:lnTo>
                  <a:lnTo>
                    <a:pt x="510413" y="54229"/>
                  </a:lnTo>
                  <a:lnTo>
                    <a:pt x="527304" y="54229"/>
                  </a:lnTo>
                  <a:lnTo>
                    <a:pt x="533654" y="56896"/>
                  </a:lnTo>
                  <a:lnTo>
                    <a:pt x="538734" y="62230"/>
                  </a:lnTo>
                  <a:lnTo>
                    <a:pt x="543941" y="67564"/>
                  </a:lnTo>
                  <a:lnTo>
                    <a:pt x="546481" y="73914"/>
                  </a:lnTo>
                  <a:lnTo>
                    <a:pt x="546481" y="57658"/>
                  </a:lnTo>
                  <a:lnTo>
                    <a:pt x="546100" y="57658"/>
                  </a:lnTo>
                  <a:lnTo>
                    <a:pt x="543471" y="54229"/>
                  </a:lnTo>
                  <a:lnTo>
                    <a:pt x="540994" y="50990"/>
                  </a:lnTo>
                  <a:lnTo>
                    <a:pt x="534631" y="46228"/>
                  </a:lnTo>
                  <a:lnTo>
                    <a:pt x="526986" y="43370"/>
                  </a:lnTo>
                  <a:lnTo>
                    <a:pt x="518033" y="42418"/>
                  </a:lnTo>
                  <a:lnTo>
                    <a:pt x="508952" y="43307"/>
                  </a:lnTo>
                  <a:lnTo>
                    <a:pt x="478497" y="72517"/>
                  </a:lnTo>
                  <a:lnTo>
                    <a:pt x="475615" y="93218"/>
                  </a:lnTo>
                  <a:lnTo>
                    <a:pt x="476250" y="103365"/>
                  </a:lnTo>
                  <a:lnTo>
                    <a:pt x="498297" y="136563"/>
                  </a:lnTo>
                  <a:lnTo>
                    <a:pt x="514096" y="139700"/>
                  </a:lnTo>
                  <a:lnTo>
                    <a:pt x="524230" y="138557"/>
                  </a:lnTo>
                  <a:lnTo>
                    <a:pt x="532955" y="135128"/>
                  </a:lnTo>
                  <a:lnTo>
                    <a:pt x="540232" y="129413"/>
                  </a:lnTo>
                  <a:lnTo>
                    <a:pt x="541439" y="127762"/>
                  </a:lnTo>
                  <a:lnTo>
                    <a:pt x="546100" y="121412"/>
                  </a:lnTo>
                  <a:lnTo>
                    <a:pt x="546481" y="121412"/>
                  </a:lnTo>
                  <a:lnTo>
                    <a:pt x="546481" y="137414"/>
                  </a:lnTo>
                  <a:lnTo>
                    <a:pt x="560324" y="137414"/>
                  </a:lnTo>
                  <a:lnTo>
                    <a:pt x="560324" y="121412"/>
                  </a:lnTo>
                  <a:lnTo>
                    <a:pt x="560324" y="57658"/>
                  </a:lnTo>
                  <a:lnTo>
                    <a:pt x="560324" y="0"/>
                  </a:lnTo>
                  <a:close/>
                </a:path>
                <a:path w="1767840" h="139700">
                  <a:moveTo>
                    <a:pt x="660908" y="44577"/>
                  </a:moveTo>
                  <a:lnTo>
                    <a:pt x="646938" y="44577"/>
                  </a:lnTo>
                  <a:lnTo>
                    <a:pt x="646938" y="106807"/>
                  </a:lnTo>
                  <a:lnTo>
                    <a:pt x="644525" y="113919"/>
                  </a:lnTo>
                  <a:lnTo>
                    <a:pt x="639699" y="119507"/>
                  </a:lnTo>
                  <a:lnTo>
                    <a:pt x="634873" y="124968"/>
                  </a:lnTo>
                  <a:lnTo>
                    <a:pt x="628777" y="127762"/>
                  </a:lnTo>
                  <a:lnTo>
                    <a:pt x="621411" y="127762"/>
                  </a:lnTo>
                  <a:lnTo>
                    <a:pt x="611403" y="125895"/>
                  </a:lnTo>
                  <a:lnTo>
                    <a:pt x="604266" y="120256"/>
                  </a:lnTo>
                  <a:lnTo>
                    <a:pt x="599973" y="110896"/>
                  </a:lnTo>
                  <a:lnTo>
                    <a:pt x="598551" y="97790"/>
                  </a:lnTo>
                  <a:lnTo>
                    <a:pt x="598551" y="44577"/>
                  </a:lnTo>
                  <a:lnTo>
                    <a:pt x="584708" y="44577"/>
                  </a:lnTo>
                  <a:lnTo>
                    <a:pt x="584708" y="100076"/>
                  </a:lnTo>
                  <a:lnTo>
                    <a:pt x="586778" y="117411"/>
                  </a:lnTo>
                  <a:lnTo>
                    <a:pt x="593001" y="129794"/>
                  </a:lnTo>
                  <a:lnTo>
                    <a:pt x="603402" y="137236"/>
                  </a:lnTo>
                  <a:lnTo>
                    <a:pt x="617982" y="139700"/>
                  </a:lnTo>
                  <a:lnTo>
                    <a:pt x="627049" y="138633"/>
                  </a:lnTo>
                  <a:lnTo>
                    <a:pt x="634834" y="135445"/>
                  </a:lnTo>
                  <a:lnTo>
                    <a:pt x="641337" y="130175"/>
                  </a:lnTo>
                  <a:lnTo>
                    <a:pt x="643039" y="127762"/>
                  </a:lnTo>
                  <a:lnTo>
                    <a:pt x="646557" y="122809"/>
                  </a:lnTo>
                  <a:lnTo>
                    <a:pt x="646938" y="122809"/>
                  </a:lnTo>
                  <a:lnTo>
                    <a:pt x="646938" y="137414"/>
                  </a:lnTo>
                  <a:lnTo>
                    <a:pt x="660908" y="137414"/>
                  </a:lnTo>
                  <a:lnTo>
                    <a:pt x="660908" y="122809"/>
                  </a:lnTo>
                  <a:lnTo>
                    <a:pt x="660908" y="44577"/>
                  </a:lnTo>
                  <a:close/>
                </a:path>
                <a:path w="1767840" h="139700">
                  <a:moveTo>
                    <a:pt x="705485" y="44577"/>
                  </a:moveTo>
                  <a:lnTo>
                    <a:pt x="691515" y="44577"/>
                  </a:lnTo>
                  <a:lnTo>
                    <a:pt x="691515" y="137414"/>
                  </a:lnTo>
                  <a:lnTo>
                    <a:pt x="705485" y="137414"/>
                  </a:lnTo>
                  <a:lnTo>
                    <a:pt x="705485" y="44577"/>
                  </a:lnTo>
                  <a:close/>
                </a:path>
                <a:path w="1767840" h="139700">
                  <a:moveTo>
                    <a:pt x="708025" y="8509"/>
                  </a:moveTo>
                  <a:lnTo>
                    <a:pt x="707136" y="6350"/>
                  </a:lnTo>
                  <a:lnTo>
                    <a:pt x="705358" y="4572"/>
                  </a:lnTo>
                  <a:lnTo>
                    <a:pt x="703580" y="2667"/>
                  </a:lnTo>
                  <a:lnTo>
                    <a:pt x="701294" y="1778"/>
                  </a:lnTo>
                  <a:lnTo>
                    <a:pt x="696087" y="1778"/>
                  </a:lnTo>
                  <a:lnTo>
                    <a:pt x="693928" y="2667"/>
                  </a:lnTo>
                  <a:lnTo>
                    <a:pt x="690499" y="6350"/>
                  </a:lnTo>
                  <a:lnTo>
                    <a:pt x="689610" y="8509"/>
                  </a:lnTo>
                  <a:lnTo>
                    <a:pt x="689610" y="13843"/>
                  </a:lnTo>
                  <a:lnTo>
                    <a:pt x="690499" y="16129"/>
                  </a:lnTo>
                  <a:lnTo>
                    <a:pt x="692277" y="17780"/>
                  </a:lnTo>
                  <a:lnTo>
                    <a:pt x="693928" y="19558"/>
                  </a:lnTo>
                  <a:lnTo>
                    <a:pt x="696087" y="20447"/>
                  </a:lnTo>
                  <a:lnTo>
                    <a:pt x="701294" y="20447"/>
                  </a:lnTo>
                  <a:lnTo>
                    <a:pt x="703580" y="19558"/>
                  </a:lnTo>
                  <a:lnTo>
                    <a:pt x="707136" y="16002"/>
                  </a:lnTo>
                  <a:lnTo>
                    <a:pt x="708025" y="13843"/>
                  </a:lnTo>
                  <a:lnTo>
                    <a:pt x="708025" y="8509"/>
                  </a:lnTo>
                  <a:close/>
                </a:path>
                <a:path w="1767840" h="139700">
                  <a:moveTo>
                    <a:pt x="815340" y="80645"/>
                  </a:moveTo>
                  <a:lnTo>
                    <a:pt x="814832" y="71932"/>
                  </a:lnTo>
                  <a:lnTo>
                    <a:pt x="813333" y="64287"/>
                  </a:lnTo>
                  <a:lnTo>
                    <a:pt x="810831" y="57696"/>
                  </a:lnTo>
                  <a:lnTo>
                    <a:pt x="808621" y="54229"/>
                  </a:lnTo>
                  <a:lnTo>
                    <a:pt x="807339" y="52197"/>
                  </a:lnTo>
                  <a:lnTo>
                    <a:pt x="801878" y="45720"/>
                  </a:lnTo>
                  <a:lnTo>
                    <a:pt x="794131" y="42418"/>
                  </a:lnTo>
                  <a:lnTo>
                    <a:pt x="783971" y="42418"/>
                  </a:lnTo>
                  <a:lnTo>
                    <a:pt x="774484" y="43535"/>
                  </a:lnTo>
                  <a:lnTo>
                    <a:pt x="766254" y="46863"/>
                  </a:lnTo>
                  <a:lnTo>
                    <a:pt x="759244" y="52387"/>
                  </a:lnTo>
                  <a:lnTo>
                    <a:pt x="753491" y="60071"/>
                  </a:lnTo>
                  <a:lnTo>
                    <a:pt x="753110" y="60071"/>
                  </a:lnTo>
                  <a:lnTo>
                    <a:pt x="753110" y="44577"/>
                  </a:lnTo>
                  <a:lnTo>
                    <a:pt x="739013" y="44577"/>
                  </a:lnTo>
                  <a:lnTo>
                    <a:pt x="739013" y="137414"/>
                  </a:lnTo>
                  <a:lnTo>
                    <a:pt x="753110" y="137414"/>
                  </a:lnTo>
                  <a:lnTo>
                    <a:pt x="753110" y="75692"/>
                  </a:lnTo>
                  <a:lnTo>
                    <a:pt x="755650" y="68453"/>
                  </a:lnTo>
                  <a:lnTo>
                    <a:pt x="760603" y="62865"/>
                  </a:lnTo>
                  <a:lnTo>
                    <a:pt x="763016" y="60071"/>
                  </a:lnTo>
                  <a:lnTo>
                    <a:pt x="765556" y="57150"/>
                  </a:lnTo>
                  <a:lnTo>
                    <a:pt x="771779" y="54229"/>
                  </a:lnTo>
                  <a:lnTo>
                    <a:pt x="779399" y="54229"/>
                  </a:lnTo>
                  <a:lnTo>
                    <a:pt x="788987" y="56134"/>
                  </a:lnTo>
                  <a:lnTo>
                    <a:pt x="795858" y="61823"/>
                  </a:lnTo>
                  <a:lnTo>
                    <a:pt x="799985" y="71272"/>
                  </a:lnTo>
                  <a:lnTo>
                    <a:pt x="801370" y="84455"/>
                  </a:lnTo>
                  <a:lnTo>
                    <a:pt x="801370" y="137414"/>
                  </a:lnTo>
                  <a:lnTo>
                    <a:pt x="815340" y="137414"/>
                  </a:lnTo>
                  <a:lnTo>
                    <a:pt x="815340" y="80645"/>
                  </a:lnTo>
                  <a:close/>
                </a:path>
                <a:path w="1767840" h="139700">
                  <a:moveTo>
                    <a:pt x="928243" y="90805"/>
                  </a:moveTo>
                  <a:lnTo>
                    <a:pt x="915403" y="54229"/>
                  </a:lnTo>
                  <a:lnTo>
                    <a:pt x="913993" y="52997"/>
                  </a:lnTo>
                  <a:lnTo>
                    <a:pt x="913993" y="90805"/>
                  </a:lnTo>
                  <a:lnTo>
                    <a:pt x="913955" y="92202"/>
                  </a:lnTo>
                  <a:lnTo>
                    <a:pt x="893191" y="127762"/>
                  </a:lnTo>
                  <a:lnTo>
                    <a:pt x="873760" y="127762"/>
                  </a:lnTo>
                  <a:lnTo>
                    <a:pt x="851827" y="92202"/>
                  </a:lnTo>
                  <a:lnTo>
                    <a:pt x="851827" y="90805"/>
                  </a:lnTo>
                  <a:lnTo>
                    <a:pt x="873760" y="54229"/>
                  </a:lnTo>
                  <a:lnTo>
                    <a:pt x="893191" y="54229"/>
                  </a:lnTo>
                  <a:lnTo>
                    <a:pt x="913993" y="90805"/>
                  </a:lnTo>
                  <a:lnTo>
                    <a:pt x="913993" y="52997"/>
                  </a:lnTo>
                  <a:lnTo>
                    <a:pt x="910196" y="49657"/>
                  </a:lnTo>
                  <a:lnTo>
                    <a:pt x="902741" y="45643"/>
                  </a:lnTo>
                  <a:lnTo>
                    <a:pt x="894194" y="43230"/>
                  </a:lnTo>
                  <a:lnTo>
                    <a:pt x="884555" y="42418"/>
                  </a:lnTo>
                  <a:lnTo>
                    <a:pt x="874191" y="43256"/>
                  </a:lnTo>
                  <a:lnTo>
                    <a:pt x="840701" y="71501"/>
                  </a:lnTo>
                  <a:lnTo>
                    <a:pt x="837565" y="92202"/>
                  </a:lnTo>
                  <a:lnTo>
                    <a:pt x="838327" y="102349"/>
                  </a:lnTo>
                  <a:lnTo>
                    <a:pt x="864082" y="136398"/>
                  </a:lnTo>
                  <a:lnTo>
                    <a:pt x="882396" y="139700"/>
                  </a:lnTo>
                  <a:lnTo>
                    <a:pt x="892200" y="138849"/>
                  </a:lnTo>
                  <a:lnTo>
                    <a:pt x="901026" y="136309"/>
                  </a:lnTo>
                  <a:lnTo>
                    <a:pt x="908862" y="132092"/>
                  </a:lnTo>
                  <a:lnTo>
                    <a:pt x="913892" y="127762"/>
                  </a:lnTo>
                  <a:lnTo>
                    <a:pt x="915670" y="126238"/>
                  </a:lnTo>
                  <a:lnTo>
                    <a:pt x="921169" y="119024"/>
                  </a:lnTo>
                  <a:lnTo>
                    <a:pt x="925093" y="110718"/>
                  </a:lnTo>
                  <a:lnTo>
                    <a:pt x="927455" y="101307"/>
                  </a:lnTo>
                  <a:lnTo>
                    <a:pt x="928243" y="90805"/>
                  </a:lnTo>
                  <a:close/>
                </a:path>
                <a:path w="1767840" h="139700">
                  <a:moveTo>
                    <a:pt x="1010285" y="44577"/>
                  </a:moveTo>
                  <a:lnTo>
                    <a:pt x="996315" y="44577"/>
                  </a:lnTo>
                  <a:lnTo>
                    <a:pt x="996315" y="137414"/>
                  </a:lnTo>
                  <a:lnTo>
                    <a:pt x="1010285" y="137414"/>
                  </a:lnTo>
                  <a:lnTo>
                    <a:pt x="1010285" y="44577"/>
                  </a:lnTo>
                  <a:close/>
                </a:path>
                <a:path w="1767840" h="139700">
                  <a:moveTo>
                    <a:pt x="1012825" y="8509"/>
                  </a:moveTo>
                  <a:lnTo>
                    <a:pt x="1011936" y="6350"/>
                  </a:lnTo>
                  <a:lnTo>
                    <a:pt x="1010158" y="4572"/>
                  </a:lnTo>
                  <a:lnTo>
                    <a:pt x="1008380" y="2667"/>
                  </a:lnTo>
                  <a:lnTo>
                    <a:pt x="1006094" y="1778"/>
                  </a:lnTo>
                  <a:lnTo>
                    <a:pt x="1000887" y="1778"/>
                  </a:lnTo>
                  <a:lnTo>
                    <a:pt x="998728" y="2667"/>
                  </a:lnTo>
                  <a:lnTo>
                    <a:pt x="995299" y="6350"/>
                  </a:lnTo>
                  <a:lnTo>
                    <a:pt x="994410" y="8509"/>
                  </a:lnTo>
                  <a:lnTo>
                    <a:pt x="994410" y="13843"/>
                  </a:lnTo>
                  <a:lnTo>
                    <a:pt x="995299" y="16129"/>
                  </a:lnTo>
                  <a:lnTo>
                    <a:pt x="997077" y="17780"/>
                  </a:lnTo>
                  <a:lnTo>
                    <a:pt x="998728" y="19558"/>
                  </a:lnTo>
                  <a:lnTo>
                    <a:pt x="1000887" y="20447"/>
                  </a:lnTo>
                  <a:lnTo>
                    <a:pt x="1006094" y="20447"/>
                  </a:lnTo>
                  <a:lnTo>
                    <a:pt x="1008380" y="19558"/>
                  </a:lnTo>
                  <a:lnTo>
                    <a:pt x="1011936" y="16002"/>
                  </a:lnTo>
                  <a:lnTo>
                    <a:pt x="1012825" y="13843"/>
                  </a:lnTo>
                  <a:lnTo>
                    <a:pt x="1012825" y="8509"/>
                  </a:lnTo>
                  <a:close/>
                </a:path>
                <a:path w="1767840" h="139700">
                  <a:moveTo>
                    <a:pt x="1120140" y="80645"/>
                  </a:moveTo>
                  <a:lnTo>
                    <a:pt x="1119632" y="71932"/>
                  </a:lnTo>
                  <a:lnTo>
                    <a:pt x="1118133" y="64287"/>
                  </a:lnTo>
                  <a:lnTo>
                    <a:pt x="1115631" y="57696"/>
                  </a:lnTo>
                  <a:lnTo>
                    <a:pt x="1113421" y="54229"/>
                  </a:lnTo>
                  <a:lnTo>
                    <a:pt x="1112139" y="52197"/>
                  </a:lnTo>
                  <a:lnTo>
                    <a:pt x="1106678" y="45720"/>
                  </a:lnTo>
                  <a:lnTo>
                    <a:pt x="1098931" y="42418"/>
                  </a:lnTo>
                  <a:lnTo>
                    <a:pt x="1088771" y="42418"/>
                  </a:lnTo>
                  <a:lnTo>
                    <a:pt x="1079284" y="43535"/>
                  </a:lnTo>
                  <a:lnTo>
                    <a:pt x="1071054" y="46863"/>
                  </a:lnTo>
                  <a:lnTo>
                    <a:pt x="1064044" y="52387"/>
                  </a:lnTo>
                  <a:lnTo>
                    <a:pt x="1058291" y="60071"/>
                  </a:lnTo>
                  <a:lnTo>
                    <a:pt x="1057910" y="60071"/>
                  </a:lnTo>
                  <a:lnTo>
                    <a:pt x="1057910" y="44577"/>
                  </a:lnTo>
                  <a:lnTo>
                    <a:pt x="1043813" y="44577"/>
                  </a:lnTo>
                  <a:lnTo>
                    <a:pt x="1043813" y="137414"/>
                  </a:lnTo>
                  <a:lnTo>
                    <a:pt x="1057910" y="137414"/>
                  </a:lnTo>
                  <a:lnTo>
                    <a:pt x="1057910" y="75692"/>
                  </a:lnTo>
                  <a:lnTo>
                    <a:pt x="1060450" y="68453"/>
                  </a:lnTo>
                  <a:lnTo>
                    <a:pt x="1065403" y="62865"/>
                  </a:lnTo>
                  <a:lnTo>
                    <a:pt x="1067816" y="60071"/>
                  </a:lnTo>
                  <a:lnTo>
                    <a:pt x="1070356" y="57150"/>
                  </a:lnTo>
                  <a:lnTo>
                    <a:pt x="1076579" y="54229"/>
                  </a:lnTo>
                  <a:lnTo>
                    <a:pt x="1084199" y="54229"/>
                  </a:lnTo>
                  <a:lnTo>
                    <a:pt x="1093787" y="56134"/>
                  </a:lnTo>
                  <a:lnTo>
                    <a:pt x="1100658" y="61823"/>
                  </a:lnTo>
                  <a:lnTo>
                    <a:pt x="1104785" y="71272"/>
                  </a:lnTo>
                  <a:lnTo>
                    <a:pt x="1106170" y="84455"/>
                  </a:lnTo>
                  <a:lnTo>
                    <a:pt x="1106170" y="137414"/>
                  </a:lnTo>
                  <a:lnTo>
                    <a:pt x="1120140" y="137414"/>
                  </a:lnTo>
                  <a:lnTo>
                    <a:pt x="1120140" y="80645"/>
                  </a:lnTo>
                  <a:close/>
                </a:path>
                <a:path w="1767840" h="139700">
                  <a:moveTo>
                    <a:pt x="1190879" y="44577"/>
                  </a:moveTo>
                  <a:lnTo>
                    <a:pt x="1167384" y="44577"/>
                  </a:lnTo>
                  <a:lnTo>
                    <a:pt x="1167384" y="17272"/>
                  </a:lnTo>
                  <a:lnTo>
                    <a:pt x="1153414" y="21717"/>
                  </a:lnTo>
                  <a:lnTo>
                    <a:pt x="1153414" y="44577"/>
                  </a:lnTo>
                  <a:lnTo>
                    <a:pt x="1137285" y="44577"/>
                  </a:lnTo>
                  <a:lnTo>
                    <a:pt x="1137285" y="56642"/>
                  </a:lnTo>
                  <a:lnTo>
                    <a:pt x="1153414" y="56642"/>
                  </a:lnTo>
                  <a:lnTo>
                    <a:pt x="1153414" y="112522"/>
                  </a:lnTo>
                  <a:lnTo>
                    <a:pt x="1154899" y="124294"/>
                  </a:lnTo>
                  <a:lnTo>
                    <a:pt x="1159395" y="132702"/>
                  </a:lnTo>
                  <a:lnTo>
                    <a:pt x="1166850" y="137769"/>
                  </a:lnTo>
                  <a:lnTo>
                    <a:pt x="1177290" y="139446"/>
                  </a:lnTo>
                  <a:lnTo>
                    <a:pt x="1182878" y="139446"/>
                  </a:lnTo>
                  <a:lnTo>
                    <a:pt x="1187323" y="138557"/>
                  </a:lnTo>
                  <a:lnTo>
                    <a:pt x="1190879" y="136525"/>
                  </a:lnTo>
                  <a:lnTo>
                    <a:pt x="1190879" y="127508"/>
                  </a:lnTo>
                  <a:lnTo>
                    <a:pt x="1190879" y="124460"/>
                  </a:lnTo>
                  <a:lnTo>
                    <a:pt x="1188212" y="126492"/>
                  </a:lnTo>
                  <a:lnTo>
                    <a:pt x="1184910" y="127508"/>
                  </a:lnTo>
                  <a:lnTo>
                    <a:pt x="1176401" y="127508"/>
                  </a:lnTo>
                  <a:lnTo>
                    <a:pt x="1172845" y="126238"/>
                  </a:lnTo>
                  <a:lnTo>
                    <a:pt x="1168400" y="121031"/>
                  </a:lnTo>
                  <a:lnTo>
                    <a:pt x="1167384" y="116459"/>
                  </a:lnTo>
                  <a:lnTo>
                    <a:pt x="1167384" y="56642"/>
                  </a:lnTo>
                  <a:lnTo>
                    <a:pt x="1190879" y="56642"/>
                  </a:lnTo>
                  <a:lnTo>
                    <a:pt x="1190879" y="44577"/>
                  </a:lnTo>
                  <a:close/>
                </a:path>
                <a:path w="1767840" h="139700">
                  <a:moveTo>
                    <a:pt x="1289304" y="86868"/>
                  </a:moveTo>
                  <a:lnTo>
                    <a:pt x="1288999" y="82169"/>
                  </a:lnTo>
                  <a:lnTo>
                    <a:pt x="1288681" y="77038"/>
                  </a:lnTo>
                  <a:lnTo>
                    <a:pt x="1286827" y="68313"/>
                  </a:lnTo>
                  <a:lnTo>
                    <a:pt x="1283728" y="60706"/>
                  </a:lnTo>
                  <a:lnTo>
                    <a:pt x="1279563" y="54483"/>
                  </a:lnTo>
                  <a:lnTo>
                    <a:pt x="1279398" y="54229"/>
                  </a:lnTo>
                  <a:lnTo>
                    <a:pt x="1274826" y="49923"/>
                  </a:lnTo>
                  <a:lnTo>
                    <a:pt x="1274826" y="73406"/>
                  </a:lnTo>
                  <a:lnTo>
                    <a:pt x="1274826" y="82169"/>
                  </a:lnTo>
                  <a:lnTo>
                    <a:pt x="1223645" y="82169"/>
                  </a:lnTo>
                  <a:lnTo>
                    <a:pt x="1224915" y="73787"/>
                  </a:lnTo>
                  <a:lnTo>
                    <a:pt x="1228090" y="67056"/>
                  </a:lnTo>
                  <a:lnTo>
                    <a:pt x="1233170" y="61976"/>
                  </a:lnTo>
                  <a:lnTo>
                    <a:pt x="1238250" y="57023"/>
                  </a:lnTo>
                  <a:lnTo>
                    <a:pt x="1244219" y="54483"/>
                  </a:lnTo>
                  <a:lnTo>
                    <a:pt x="1258697" y="54483"/>
                  </a:lnTo>
                  <a:lnTo>
                    <a:pt x="1264412" y="56896"/>
                  </a:lnTo>
                  <a:lnTo>
                    <a:pt x="1268704" y="61976"/>
                  </a:lnTo>
                  <a:lnTo>
                    <a:pt x="1272794" y="66675"/>
                  </a:lnTo>
                  <a:lnTo>
                    <a:pt x="1251458" y="42418"/>
                  </a:lnTo>
                  <a:lnTo>
                    <a:pt x="1242783" y="43307"/>
                  </a:lnTo>
                  <a:lnTo>
                    <a:pt x="1212088" y="71920"/>
                  </a:lnTo>
                  <a:lnTo>
                    <a:pt x="1209040" y="91186"/>
                  </a:lnTo>
                  <a:lnTo>
                    <a:pt x="1209738" y="102044"/>
                  </a:lnTo>
                  <a:lnTo>
                    <a:pt x="1233309" y="136461"/>
                  </a:lnTo>
                  <a:lnTo>
                    <a:pt x="1250823" y="139700"/>
                  </a:lnTo>
                  <a:lnTo>
                    <a:pt x="1260271" y="139128"/>
                  </a:lnTo>
                  <a:lnTo>
                    <a:pt x="1268806" y="137414"/>
                  </a:lnTo>
                  <a:lnTo>
                    <a:pt x="1276413" y="134556"/>
                  </a:lnTo>
                  <a:lnTo>
                    <a:pt x="1283081" y="130556"/>
                  </a:lnTo>
                  <a:lnTo>
                    <a:pt x="1283081" y="127635"/>
                  </a:lnTo>
                  <a:lnTo>
                    <a:pt x="1283081" y="117094"/>
                  </a:lnTo>
                  <a:lnTo>
                    <a:pt x="1276337" y="121691"/>
                  </a:lnTo>
                  <a:lnTo>
                    <a:pt x="1269263" y="124993"/>
                  </a:lnTo>
                  <a:lnTo>
                    <a:pt x="1261859" y="126974"/>
                  </a:lnTo>
                  <a:lnTo>
                    <a:pt x="1254125" y="127635"/>
                  </a:lnTo>
                  <a:lnTo>
                    <a:pt x="1244854" y="127635"/>
                  </a:lnTo>
                  <a:lnTo>
                    <a:pt x="1223518" y="94488"/>
                  </a:lnTo>
                  <a:lnTo>
                    <a:pt x="1289304" y="94488"/>
                  </a:lnTo>
                  <a:lnTo>
                    <a:pt x="1289304" y="86868"/>
                  </a:lnTo>
                  <a:close/>
                </a:path>
                <a:path w="1767840" h="139700">
                  <a:moveTo>
                    <a:pt x="1358265" y="44196"/>
                  </a:moveTo>
                  <a:lnTo>
                    <a:pt x="1356106" y="43434"/>
                  </a:lnTo>
                  <a:lnTo>
                    <a:pt x="1353058" y="42926"/>
                  </a:lnTo>
                  <a:lnTo>
                    <a:pt x="1343787" y="42926"/>
                  </a:lnTo>
                  <a:lnTo>
                    <a:pt x="1338961" y="44831"/>
                  </a:lnTo>
                  <a:lnTo>
                    <a:pt x="1330325" y="52197"/>
                  </a:lnTo>
                  <a:lnTo>
                    <a:pt x="1327023" y="57277"/>
                  </a:lnTo>
                  <a:lnTo>
                    <a:pt x="1324991" y="63881"/>
                  </a:lnTo>
                  <a:lnTo>
                    <a:pt x="1324610" y="63881"/>
                  </a:lnTo>
                  <a:lnTo>
                    <a:pt x="1324610" y="44577"/>
                  </a:lnTo>
                  <a:lnTo>
                    <a:pt x="1310513" y="44577"/>
                  </a:lnTo>
                  <a:lnTo>
                    <a:pt x="1310513" y="137414"/>
                  </a:lnTo>
                  <a:lnTo>
                    <a:pt x="1324610" y="137414"/>
                  </a:lnTo>
                  <a:lnTo>
                    <a:pt x="1324610" y="89916"/>
                  </a:lnTo>
                  <a:lnTo>
                    <a:pt x="1325003" y="82588"/>
                  </a:lnTo>
                  <a:lnTo>
                    <a:pt x="1340739" y="56007"/>
                  </a:lnTo>
                  <a:lnTo>
                    <a:pt x="1351915" y="56007"/>
                  </a:lnTo>
                  <a:lnTo>
                    <a:pt x="1355598" y="57023"/>
                  </a:lnTo>
                  <a:lnTo>
                    <a:pt x="1358265" y="58928"/>
                  </a:lnTo>
                  <a:lnTo>
                    <a:pt x="1358265" y="56007"/>
                  </a:lnTo>
                  <a:lnTo>
                    <a:pt x="1358265" y="44196"/>
                  </a:lnTo>
                  <a:close/>
                </a:path>
                <a:path w="1767840" h="139700">
                  <a:moveTo>
                    <a:pt x="1443101" y="76708"/>
                  </a:moveTo>
                  <a:lnTo>
                    <a:pt x="1410716" y="42418"/>
                  </a:lnTo>
                  <a:lnTo>
                    <a:pt x="1402118" y="42976"/>
                  </a:lnTo>
                  <a:lnTo>
                    <a:pt x="1394040" y="44615"/>
                  </a:lnTo>
                  <a:lnTo>
                    <a:pt x="1386497" y="47358"/>
                  </a:lnTo>
                  <a:lnTo>
                    <a:pt x="1379474" y="51181"/>
                  </a:lnTo>
                  <a:lnTo>
                    <a:pt x="1379474" y="66040"/>
                  </a:lnTo>
                  <a:lnTo>
                    <a:pt x="1386293" y="60972"/>
                  </a:lnTo>
                  <a:lnTo>
                    <a:pt x="1393621" y="57365"/>
                  </a:lnTo>
                  <a:lnTo>
                    <a:pt x="1401432" y="55206"/>
                  </a:lnTo>
                  <a:lnTo>
                    <a:pt x="1409700" y="54483"/>
                  </a:lnTo>
                  <a:lnTo>
                    <a:pt x="1418107" y="55994"/>
                  </a:lnTo>
                  <a:lnTo>
                    <a:pt x="1424089" y="60502"/>
                  </a:lnTo>
                  <a:lnTo>
                    <a:pt x="1427683" y="68046"/>
                  </a:lnTo>
                  <a:lnTo>
                    <a:pt x="1428877" y="78613"/>
                  </a:lnTo>
                  <a:lnTo>
                    <a:pt x="1428877" y="90297"/>
                  </a:lnTo>
                  <a:lnTo>
                    <a:pt x="1428877" y="107696"/>
                  </a:lnTo>
                  <a:lnTo>
                    <a:pt x="1426464" y="114427"/>
                  </a:lnTo>
                  <a:lnTo>
                    <a:pt x="1416685" y="124968"/>
                  </a:lnTo>
                  <a:lnTo>
                    <a:pt x="1410462" y="127635"/>
                  </a:lnTo>
                  <a:lnTo>
                    <a:pt x="1397635" y="127635"/>
                  </a:lnTo>
                  <a:lnTo>
                    <a:pt x="1393190" y="126238"/>
                  </a:lnTo>
                  <a:lnTo>
                    <a:pt x="1386586" y="120396"/>
                  </a:lnTo>
                  <a:lnTo>
                    <a:pt x="1384935" y="116586"/>
                  </a:lnTo>
                  <a:lnTo>
                    <a:pt x="1384935" y="105664"/>
                  </a:lnTo>
                  <a:lnTo>
                    <a:pt x="1386586" y="101219"/>
                  </a:lnTo>
                  <a:lnTo>
                    <a:pt x="1390142" y="98679"/>
                  </a:lnTo>
                  <a:lnTo>
                    <a:pt x="1393571" y="96012"/>
                  </a:lnTo>
                  <a:lnTo>
                    <a:pt x="1398905" y="94234"/>
                  </a:lnTo>
                  <a:lnTo>
                    <a:pt x="1406144" y="93345"/>
                  </a:lnTo>
                  <a:lnTo>
                    <a:pt x="1428877" y="90297"/>
                  </a:lnTo>
                  <a:lnTo>
                    <a:pt x="1428877" y="78613"/>
                  </a:lnTo>
                  <a:lnTo>
                    <a:pt x="1400937" y="82804"/>
                  </a:lnTo>
                  <a:lnTo>
                    <a:pt x="1387525" y="86258"/>
                  </a:lnTo>
                  <a:lnTo>
                    <a:pt x="1377962" y="92430"/>
                  </a:lnTo>
                  <a:lnTo>
                    <a:pt x="1372235" y="101307"/>
                  </a:lnTo>
                  <a:lnTo>
                    <a:pt x="1370330" y="112903"/>
                  </a:lnTo>
                  <a:lnTo>
                    <a:pt x="1370330" y="121031"/>
                  </a:lnTo>
                  <a:lnTo>
                    <a:pt x="1372997" y="127508"/>
                  </a:lnTo>
                  <a:lnTo>
                    <a:pt x="1383665" y="137160"/>
                  </a:lnTo>
                  <a:lnTo>
                    <a:pt x="1390904" y="139700"/>
                  </a:lnTo>
                  <a:lnTo>
                    <a:pt x="1399921" y="139700"/>
                  </a:lnTo>
                  <a:lnTo>
                    <a:pt x="1408772" y="138658"/>
                  </a:lnTo>
                  <a:lnTo>
                    <a:pt x="1416481" y="135496"/>
                  </a:lnTo>
                  <a:lnTo>
                    <a:pt x="1423060" y="130225"/>
                  </a:lnTo>
                  <a:lnTo>
                    <a:pt x="1424952" y="127635"/>
                  </a:lnTo>
                  <a:lnTo>
                    <a:pt x="1428496" y="122809"/>
                  </a:lnTo>
                  <a:lnTo>
                    <a:pt x="1429004" y="122809"/>
                  </a:lnTo>
                  <a:lnTo>
                    <a:pt x="1429004" y="137414"/>
                  </a:lnTo>
                  <a:lnTo>
                    <a:pt x="1443101" y="137414"/>
                  </a:lnTo>
                  <a:lnTo>
                    <a:pt x="1443101" y="122809"/>
                  </a:lnTo>
                  <a:lnTo>
                    <a:pt x="1443101" y="90297"/>
                  </a:lnTo>
                  <a:lnTo>
                    <a:pt x="1443101" y="76708"/>
                  </a:lnTo>
                  <a:close/>
                </a:path>
                <a:path w="1767840" h="139700">
                  <a:moveTo>
                    <a:pt x="1514729" y="44577"/>
                  </a:moveTo>
                  <a:lnTo>
                    <a:pt x="1491234" y="44577"/>
                  </a:lnTo>
                  <a:lnTo>
                    <a:pt x="1491234" y="17272"/>
                  </a:lnTo>
                  <a:lnTo>
                    <a:pt x="1477264" y="21717"/>
                  </a:lnTo>
                  <a:lnTo>
                    <a:pt x="1477264" y="44577"/>
                  </a:lnTo>
                  <a:lnTo>
                    <a:pt x="1461135" y="44577"/>
                  </a:lnTo>
                  <a:lnTo>
                    <a:pt x="1461135" y="56642"/>
                  </a:lnTo>
                  <a:lnTo>
                    <a:pt x="1477264" y="56642"/>
                  </a:lnTo>
                  <a:lnTo>
                    <a:pt x="1477264" y="112522"/>
                  </a:lnTo>
                  <a:lnTo>
                    <a:pt x="1478749" y="124294"/>
                  </a:lnTo>
                  <a:lnTo>
                    <a:pt x="1483245" y="132702"/>
                  </a:lnTo>
                  <a:lnTo>
                    <a:pt x="1490700" y="137769"/>
                  </a:lnTo>
                  <a:lnTo>
                    <a:pt x="1501140" y="139446"/>
                  </a:lnTo>
                  <a:lnTo>
                    <a:pt x="1506728" y="139446"/>
                  </a:lnTo>
                  <a:lnTo>
                    <a:pt x="1511173" y="138557"/>
                  </a:lnTo>
                  <a:lnTo>
                    <a:pt x="1514729" y="136525"/>
                  </a:lnTo>
                  <a:lnTo>
                    <a:pt x="1514729" y="127508"/>
                  </a:lnTo>
                  <a:lnTo>
                    <a:pt x="1514729" y="124460"/>
                  </a:lnTo>
                  <a:lnTo>
                    <a:pt x="1512062" y="126492"/>
                  </a:lnTo>
                  <a:lnTo>
                    <a:pt x="1508760" y="127508"/>
                  </a:lnTo>
                  <a:lnTo>
                    <a:pt x="1500251" y="127508"/>
                  </a:lnTo>
                  <a:lnTo>
                    <a:pt x="1496695" y="126238"/>
                  </a:lnTo>
                  <a:lnTo>
                    <a:pt x="1492250" y="121031"/>
                  </a:lnTo>
                  <a:lnTo>
                    <a:pt x="1491234" y="116459"/>
                  </a:lnTo>
                  <a:lnTo>
                    <a:pt x="1491234" y="56642"/>
                  </a:lnTo>
                  <a:lnTo>
                    <a:pt x="1514729" y="56642"/>
                  </a:lnTo>
                  <a:lnTo>
                    <a:pt x="1514729" y="44577"/>
                  </a:lnTo>
                  <a:close/>
                </a:path>
                <a:path w="1767840" h="139700">
                  <a:moveTo>
                    <a:pt x="1553210" y="44577"/>
                  </a:moveTo>
                  <a:lnTo>
                    <a:pt x="1539240" y="44577"/>
                  </a:lnTo>
                  <a:lnTo>
                    <a:pt x="1539240" y="137414"/>
                  </a:lnTo>
                  <a:lnTo>
                    <a:pt x="1553210" y="137414"/>
                  </a:lnTo>
                  <a:lnTo>
                    <a:pt x="1553210" y="44577"/>
                  </a:lnTo>
                  <a:close/>
                </a:path>
                <a:path w="1767840" h="139700">
                  <a:moveTo>
                    <a:pt x="1555750" y="8509"/>
                  </a:moveTo>
                  <a:lnTo>
                    <a:pt x="1554861" y="6350"/>
                  </a:lnTo>
                  <a:lnTo>
                    <a:pt x="1553083" y="4572"/>
                  </a:lnTo>
                  <a:lnTo>
                    <a:pt x="1551305" y="2667"/>
                  </a:lnTo>
                  <a:lnTo>
                    <a:pt x="1549019" y="1778"/>
                  </a:lnTo>
                  <a:lnTo>
                    <a:pt x="1543812" y="1778"/>
                  </a:lnTo>
                  <a:lnTo>
                    <a:pt x="1541653" y="2667"/>
                  </a:lnTo>
                  <a:lnTo>
                    <a:pt x="1538224" y="6350"/>
                  </a:lnTo>
                  <a:lnTo>
                    <a:pt x="1537335" y="8509"/>
                  </a:lnTo>
                  <a:lnTo>
                    <a:pt x="1537335" y="13843"/>
                  </a:lnTo>
                  <a:lnTo>
                    <a:pt x="1538224" y="16129"/>
                  </a:lnTo>
                  <a:lnTo>
                    <a:pt x="1540002" y="17780"/>
                  </a:lnTo>
                  <a:lnTo>
                    <a:pt x="1541653" y="19558"/>
                  </a:lnTo>
                  <a:lnTo>
                    <a:pt x="1543812" y="20447"/>
                  </a:lnTo>
                  <a:lnTo>
                    <a:pt x="1549019" y="20447"/>
                  </a:lnTo>
                  <a:lnTo>
                    <a:pt x="1551305" y="19558"/>
                  </a:lnTo>
                  <a:lnTo>
                    <a:pt x="1554861" y="16002"/>
                  </a:lnTo>
                  <a:lnTo>
                    <a:pt x="1555750" y="13843"/>
                  </a:lnTo>
                  <a:lnTo>
                    <a:pt x="1555750" y="8509"/>
                  </a:lnTo>
                  <a:close/>
                </a:path>
                <a:path w="1767840" h="139700">
                  <a:moveTo>
                    <a:pt x="1671193" y="90805"/>
                  </a:moveTo>
                  <a:lnTo>
                    <a:pt x="1658353" y="54229"/>
                  </a:lnTo>
                  <a:lnTo>
                    <a:pt x="1656943" y="52997"/>
                  </a:lnTo>
                  <a:lnTo>
                    <a:pt x="1656943" y="90805"/>
                  </a:lnTo>
                  <a:lnTo>
                    <a:pt x="1656905" y="92202"/>
                  </a:lnTo>
                  <a:lnTo>
                    <a:pt x="1636141" y="127762"/>
                  </a:lnTo>
                  <a:lnTo>
                    <a:pt x="1616710" y="127762"/>
                  </a:lnTo>
                  <a:lnTo>
                    <a:pt x="1594777" y="92202"/>
                  </a:lnTo>
                  <a:lnTo>
                    <a:pt x="1594777" y="90805"/>
                  </a:lnTo>
                  <a:lnTo>
                    <a:pt x="1616710" y="54229"/>
                  </a:lnTo>
                  <a:lnTo>
                    <a:pt x="1636141" y="54229"/>
                  </a:lnTo>
                  <a:lnTo>
                    <a:pt x="1656943" y="90805"/>
                  </a:lnTo>
                  <a:lnTo>
                    <a:pt x="1656943" y="52997"/>
                  </a:lnTo>
                  <a:lnTo>
                    <a:pt x="1653146" y="49657"/>
                  </a:lnTo>
                  <a:lnTo>
                    <a:pt x="1645691" y="45643"/>
                  </a:lnTo>
                  <a:lnTo>
                    <a:pt x="1637144" y="43230"/>
                  </a:lnTo>
                  <a:lnTo>
                    <a:pt x="1627505" y="42418"/>
                  </a:lnTo>
                  <a:lnTo>
                    <a:pt x="1617141" y="43256"/>
                  </a:lnTo>
                  <a:lnTo>
                    <a:pt x="1583651" y="71501"/>
                  </a:lnTo>
                  <a:lnTo>
                    <a:pt x="1580515" y="92202"/>
                  </a:lnTo>
                  <a:lnTo>
                    <a:pt x="1581277" y="102349"/>
                  </a:lnTo>
                  <a:lnTo>
                    <a:pt x="1607032" y="136398"/>
                  </a:lnTo>
                  <a:lnTo>
                    <a:pt x="1625346" y="139700"/>
                  </a:lnTo>
                  <a:lnTo>
                    <a:pt x="1635150" y="138849"/>
                  </a:lnTo>
                  <a:lnTo>
                    <a:pt x="1643976" y="136309"/>
                  </a:lnTo>
                  <a:lnTo>
                    <a:pt x="1651812" y="132092"/>
                  </a:lnTo>
                  <a:lnTo>
                    <a:pt x="1656842" y="127762"/>
                  </a:lnTo>
                  <a:lnTo>
                    <a:pt x="1658620" y="126238"/>
                  </a:lnTo>
                  <a:lnTo>
                    <a:pt x="1664119" y="119024"/>
                  </a:lnTo>
                  <a:lnTo>
                    <a:pt x="1668043" y="110718"/>
                  </a:lnTo>
                  <a:lnTo>
                    <a:pt x="1670405" y="101307"/>
                  </a:lnTo>
                  <a:lnTo>
                    <a:pt x="1671193" y="90805"/>
                  </a:lnTo>
                  <a:close/>
                </a:path>
                <a:path w="1767840" h="139700">
                  <a:moveTo>
                    <a:pt x="1767840" y="80645"/>
                  </a:moveTo>
                  <a:lnTo>
                    <a:pt x="1767332" y="71932"/>
                  </a:lnTo>
                  <a:lnTo>
                    <a:pt x="1765833" y="64287"/>
                  </a:lnTo>
                  <a:lnTo>
                    <a:pt x="1763331" y="57696"/>
                  </a:lnTo>
                  <a:lnTo>
                    <a:pt x="1761121" y="54229"/>
                  </a:lnTo>
                  <a:lnTo>
                    <a:pt x="1759839" y="52197"/>
                  </a:lnTo>
                  <a:lnTo>
                    <a:pt x="1754378" y="45720"/>
                  </a:lnTo>
                  <a:lnTo>
                    <a:pt x="1746631" y="42418"/>
                  </a:lnTo>
                  <a:lnTo>
                    <a:pt x="1736471" y="42418"/>
                  </a:lnTo>
                  <a:lnTo>
                    <a:pt x="1726984" y="43535"/>
                  </a:lnTo>
                  <a:lnTo>
                    <a:pt x="1718754" y="46863"/>
                  </a:lnTo>
                  <a:lnTo>
                    <a:pt x="1711744" y="52387"/>
                  </a:lnTo>
                  <a:lnTo>
                    <a:pt x="1705991" y="60071"/>
                  </a:lnTo>
                  <a:lnTo>
                    <a:pt x="1705610" y="60071"/>
                  </a:lnTo>
                  <a:lnTo>
                    <a:pt x="1705610" y="44577"/>
                  </a:lnTo>
                  <a:lnTo>
                    <a:pt x="1691513" y="44577"/>
                  </a:lnTo>
                  <a:lnTo>
                    <a:pt x="1691513" y="137414"/>
                  </a:lnTo>
                  <a:lnTo>
                    <a:pt x="1705610" y="137414"/>
                  </a:lnTo>
                  <a:lnTo>
                    <a:pt x="1705610" y="75692"/>
                  </a:lnTo>
                  <a:lnTo>
                    <a:pt x="1708150" y="68453"/>
                  </a:lnTo>
                  <a:lnTo>
                    <a:pt x="1713103" y="62865"/>
                  </a:lnTo>
                  <a:lnTo>
                    <a:pt x="1715516" y="60071"/>
                  </a:lnTo>
                  <a:lnTo>
                    <a:pt x="1718056" y="57150"/>
                  </a:lnTo>
                  <a:lnTo>
                    <a:pt x="1724279" y="54229"/>
                  </a:lnTo>
                  <a:lnTo>
                    <a:pt x="1731899" y="54229"/>
                  </a:lnTo>
                  <a:lnTo>
                    <a:pt x="1741487" y="56134"/>
                  </a:lnTo>
                  <a:lnTo>
                    <a:pt x="1748358" y="61823"/>
                  </a:lnTo>
                  <a:lnTo>
                    <a:pt x="1752485" y="71272"/>
                  </a:lnTo>
                  <a:lnTo>
                    <a:pt x="1753870" y="84455"/>
                  </a:lnTo>
                  <a:lnTo>
                    <a:pt x="1753870" y="137414"/>
                  </a:lnTo>
                  <a:lnTo>
                    <a:pt x="1767840" y="137414"/>
                  </a:lnTo>
                  <a:lnTo>
                    <a:pt x="1767840" y="80645"/>
                  </a:lnTo>
                  <a:close/>
                </a:path>
              </a:pathLst>
            </a:custGeom>
            <a:solidFill>
              <a:srgbClr val="FFFFFF"/>
            </a:solidFill>
          </p:spPr>
          <p:txBody>
            <a:bodyPr wrap="square" lIns="0" tIns="0" rIns="0" bIns="0" rtlCol="0"/>
            <a:lstStyle/>
            <a:p>
              <a:endParaRPr/>
            </a:p>
          </p:txBody>
        </p:sp>
        <p:sp>
          <p:nvSpPr>
            <p:cNvPr id="21" name="object 21"/>
            <p:cNvSpPr/>
            <p:nvPr/>
          </p:nvSpPr>
          <p:spPr>
            <a:xfrm>
              <a:off x="9028810" y="4351401"/>
              <a:ext cx="998220" cy="13792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9028810" y="5212588"/>
              <a:ext cx="2493645" cy="181102"/>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9027287" y="5431663"/>
              <a:ext cx="944244" cy="139700"/>
            </a:xfrm>
            <a:custGeom>
              <a:avLst/>
              <a:gdLst/>
              <a:ahLst/>
              <a:cxnLst/>
              <a:rect l="l" t="t" r="r" b="b"/>
              <a:pathLst>
                <a:path w="944245" h="139700">
                  <a:moveTo>
                    <a:pt x="95885" y="7239"/>
                  </a:moveTo>
                  <a:lnTo>
                    <a:pt x="81661" y="7239"/>
                  </a:lnTo>
                  <a:lnTo>
                    <a:pt x="81661" y="87503"/>
                  </a:lnTo>
                  <a:lnTo>
                    <a:pt x="79578" y="104609"/>
                  </a:lnTo>
                  <a:lnTo>
                    <a:pt x="73367" y="116827"/>
                  </a:lnTo>
                  <a:lnTo>
                    <a:pt x="63004" y="124180"/>
                  </a:lnTo>
                  <a:lnTo>
                    <a:pt x="48514" y="126619"/>
                  </a:lnTo>
                  <a:lnTo>
                    <a:pt x="33502" y="124104"/>
                  </a:lnTo>
                  <a:lnTo>
                    <a:pt x="22796" y="116509"/>
                  </a:lnTo>
                  <a:lnTo>
                    <a:pt x="16357" y="103860"/>
                  </a:lnTo>
                  <a:lnTo>
                    <a:pt x="14338" y="87122"/>
                  </a:lnTo>
                  <a:lnTo>
                    <a:pt x="14224" y="7239"/>
                  </a:lnTo>
                  <a:lnTo>
                    <a:pt x="0" y="7239"/>
                  </a:lnTo>
                  <a:lnTo>
                    <a:pt x="38" y="87503"/>
                  </a:lnTo>
                  <a:lnTo>
                    <a:pt x="11709" y="126453"/>
                  </a:lnTo>
                  <a:lnTo>
                    <a:pt x="46863" y="139573"/>
                  </a:lnTo>
                  <a:lnTo>
                    <a:pt x="68287" y="136169"/>
                  </a:lnTo>
                  <a:lnTo>
                    <a:pt x="82613" y="126619"/>
                  </a:lnTo>
                  <a:lnTo>
                    <a:pt x="83604" y="125958"/>
                  </a:lnTo>
                  <a:lnTo>
                    <a:pt x="92811" y="108927"/>
                  </a:lnTo>
                  <a:lnTo>
                    <a:pt x="95885" y="85090"/>
                  </a:lnTo>
                  <a:lnTo>
                    <a:pt x="95885" y="7239"/>
                  </a:lnTo>
                  <a:close/>
                </a:path>
                <a:path w="944245" h="139700">
                  <a:moveTo>
                    <a:pt x="137414" y="0"/>
                  </a:moveTo>
                  <a:lnTo>
                    <a:pt x="123444" y="0"/>
                  </a:lnTo>
                  <a:lnTo>
                    <a:pt x="123444" y="137414"/>
                  </a:lnTo>
                  <a:lnTo>
                    <a:pt x="137414" y="137414"/>
                  </a:lnTo>
                  <a:lnTo>
                    <a:pt x="137414" y="0"/>
                  </a:lnTo>
                  <a:close/>
                </a:path>
                <a:path w="944245" h="139700">
                  <a:moveTo>
                    <a:pt x="213233" y="44450"/>
                  </a:moveTo>
                  <a:lnTo>
                    <a:pt x="189738" y="44450"/>
                  </a:lnTo>
                  <a:lnTo>
                    <a:pt x="189738" y="17145"/>
                  </a:lnTo>
                  <a:lnTo>
                    <a:pt x="175768" y="21717"/>
                  </a:lnTo>
                  <a:lnTo>
                    <a:pt x="175768" y="44450"/>
                  </a:lnTo>
                  <a:lnTo>
                    <a:pt x="159639" y="44450"/>
                  </a:lnTo>
                  <a:lnTo>
                    <a:pt x="159639" y="56642"/>
                  </a:lnTo>
                  <a:lnTo>
                    <a:pt x="175768" y="56642"/>
                  </a:lnTo>
                  <a:lnTo>
                    <a:pt x="175768" y="112395"/>
                  </a:lnTo>
                  <a:lnTo>
                    <a:pt x="177253" y="124231"/>
                  </a:lnTo>
                  <a:lnTo>
                    <a:pt x="181749" y="132689"/>
                  </a:lnTo>
                  <a:lnTo>
                    <a:pt x="189204" y="137756"/>
                  </a:lnTo>
                  <a:lnTo>
                    <a:pt x="199644" y="139446"/>
                  </a:lnTo>
                  <a:lnTo>
                    <a:pt x="205232" y="139446"/>
                  </a:lnTo>
                  <a:lnTo>
                    <a:pt x="209677" y="138430"/>
                  </a:lnTo>
                  <a:lnTo>
                    <a:pt x="213233" y="136525"/>
                  </a:lnTo>
                  <a:lnTo>
                    <a:pt x="213233" y="127508"/>
                  </a:lnTo>
                  <a:lnTo>
                    <a:pt x="213233" y="124333"/>
                  </a:lnTo>
                  <a:lnTo>
                    <a:pt x="210566" y="126492"/>
                  </a:lnTo>
                  <a:lnTo>
                    <a:pt x="207264" y="127508"/>
                  </a:lnTo>
                  <a:lnTo>
                    <a:pt x="198755" y="127508"/>
                  </a:lnTo>
                  <a:lnTo>
                    <a:pt x="195199" y="126238"/>
                  </a:lnTo>
                  <a:lnTo>
                    <a:pt x="193040" y="123571"/>
                  </a:lnTo>
                  <a:lnTo>
                    <a:pt x="190754" y="121031"/>
                  </a:lnTo>
                  <a:lnTo>
                    <a:pt x="189738" y="116459"/>
                  </a:lnTo>
                  <a:lnTo>
                    <a:pt x="189738" y="56642"/>
                  </a:lnTo>
                  <a:lnTo>
                    <a:pt x="213233" y="56642"/>
                  </a:lnTo>
                  <a:lnTo>
                    <a:pt x="213233" y="44450"/>
                  </a:lnTo>
                  <a:close/>
                </a:path>
                <a:path w="944245" h="139700">
                  <a:moveTo>
                    <a:pt x="285369" y="44196"/>
                  </a:moveTo>
                  <a:lnTo>
                    <a:pt x="283210" y="43307"/>
                  </a:lnTo>
                  <a:lnTo>
                    <a:pt x="280162" y="42926"/>
                  </a:lnTo>
                  <a:lnTo>
                    <a:pt x="270891" y="42926"/>
                  </a:lnTo>
                  <a:lnTo>
                    <a:pt x="266065" y="44704"/>
                  </a:lnTo>
                  <a:lnTo>
                    <a:pt x="257429" y="52070"/>
                  </a:lnTo>
                  <a:lnTo>
                    <a:pt x="254127" y="57277"/>
                  </a:lnTo>
                  <a:lnTo>
                    <a:pt x="252095" y="63754"/>
                  </a:lnTo>
                  <a:lnTo>
                    <a:pt x="251714" y="63754"/>
                  </a:lnTo>
                  <a:lnTo>
                    <a:pt x="251714" y="44450"/>
                  </a:lnTo>
                  <a:lnTo>
                    <a:pt x="237617" y="44450"/>
                  </a:lnTo>
                  <a:lnTo>
                    <a:pt x="237617" y="137414"/>
                  </a:lnTo>
                  <a:lnTo>
                    <a:pt x="251714" y="137414"/>
                  </a:lnTo>
                  <a:lnTo>
                    <a:pt x="251714" y="89789"/>
                  </a:lnTo>
                  <a:lnTo>
                    <a:pt x="252107" y="82537"/>
                  </a:lnTo>
                  <a:lnTo>
                    <a:pt x="267843" y="55880"/>
                  </a:lnTo>
                  <a:lnTo>
                    <a:pt x="279019" y="55880"/>
                  </a:lnTo>
                  <a:lnTo>
                    <a:pt x="282702" y="56896"/>
                  </a:lnTo>
                  <a:lnTo>
                    <a:pt x="285369" y="58928"/>
                  </a:lnTo>
                  <a:lnTo>
                    <a:pt x="285369" y="55880"/>
                  </a:lnTo>
                  <a:lnTo>
                    <a:pt x="285369" y="44196"/>
                  </a:lnTo>
                  <a:close/>
                </a:path>
                <a:path w="944245" h="139700">
                  <a:moveTo>
                    <a:pt x="370205" y="76708"/>
                  </a:moveTo>
                  <a:lnTo>
                    <a:pt x="337820" y="42418"/>
                  </a:lnTo>
                  <a:lnTo>
                    <a:pt x="329222" y="42976"/>
                  </a:lnTo>
                  <a:lnTo>
                    <a:pt x="321144" y="44615"/>
                  </a:lnTo>
                  <a:lnTo>
                    <a:pt x="313601" y="47358"/>
                  </a:lnTo>
                  <a:lnTo>
                    <a:pt x="306578" y="51181"/>
                  </a:lnTo>
                  <a:lnTo>
                    <a:pt x="306578" y="65913"/>
                  </a:lnTo>
                  <a:lnTo>
                    <a:pt x="313397" y="60896"/>
                  </a:lnTo>
                  <a:lnTo>
                    <a:pt x="320725" y="57277"/>
                  </a:lnTo>
                  <a:lnTo>
                    <a:pt x="328536" y="55092"/>
                  </a:lnTo>
                  <a:lnTo>
                    <a:pt x="336804" y="54356"/>
                  </a:lnTo>
                  <a:lnTo>
                    <a:pt x="345211" y="55880"/>
                  </a:lnTo>
                  <a:lnTo>
                    <a:pt x="351193" y="60439"/>
                  </a:lnTo>
                  <a:lnTo>
                    <a:pt x="354787" y="68021"/>
                  </a:lnTo>
                  <a:lnTo>
                    <a:pt x="355981" y="78613"/>
                  </a:lnTo>
                  <a:lnTo>
                    <a:pt x="355981" y="90297"/>
                  </a:lnTo>
                  <a:lnTo>
                    <a:pt x="355981" y="107696"/>
                  </a:lnTo>
                  <a:lnTo>
                    <a:pt x="353568" y="114300"/>
                  </a:lnTo>
                  <a:lnTo>
                    <a:pt x="348742" y="119634"/>
                  </a:lnTo>
                  <a:lnTo>
                    <a:pt x="343789" y="124968"/>
                  </a:lnTo>
                  <a:lnTo>
                    <a:pt x="337566" y="127508"/>
                  </a:lnTo>
                  <a:lnTo>
                    <a:pt x="324739" y="127508"/>
                  </a:lnTo>
                  <a:lnTo>
                    <a:pt x="320294" y="126111"/>
                  </a:lnTo>
                  <a:lnTo>
                    <a:pt x="316992" y="123190"/>
                  </a:lnTo>
                  <a:lnTo>
                    <a:pt x="313690" y="120396"/>
                  </a:lnTo>
                  <a:lnTo>
                    <a:pt x="312039" y="116586"/>
                  </a:lnTo>
                  <a:lnTo>
                    <a:pt x="312039" y="105537"/>
                  </a:lnTo>
                  <a:lnTo>
                    <a:pt x="355981" y="90297"/>
                  </a:lnTo>
                  <a:lnTo>
                    <a:pt x="355981" y="78613"/>
                  </a:lnTo>
                  <a:lnTo>
                    <a:pt x="314629" y="86131"/>
                  </a:lnTo>
                  <a:lnTo>
                    <a:pt x="297434" y="112776"/>
                  </a:lnTo>
                  <a:lnTo>
                    <a:pt x="297434" y="120904"/>
                  </a:lnTo>
                  <a:lnTo>
                    <a:pt x="300101" y="127381"/>
                  </a:lnTo>
                  <a:lnTo>
                    <a:pt x="305435" y="132334"/>
                  </a:lnTo>
                  <a:lnTo>
                    <a:pt x="310769" y="137160"/>
                  </a:lnTo>
                  <a:lnTo>
                    <a:pt x="318008" y="139573"/>
                  </a:lnTo>
                  <a:lnTo>
                    <a:pt x="327025" y="139573"/>
                  </a:lnTo>
                  <a:lnTo>
                    <a:pt x="335876" y="138531"/>
                  </a:lnTo>
                  <a:lnTo>
                    <a:pt x="343585" y="135394"/>
                  </a:lnTo>
                  <a:lnTo>
                    <a:pt x="350164" y="130149"/>
                  </a:lnTo>
                  <a:lnTo>
                    <a:pt x="352120" y="127508"/>
                  </a:lnTo>
                  <a:lnTo>
                    <a:pt x="355600" y="122809"/>
                  </a:lnTo>
                  <a:lnTo>
                    <a:pt x="356108" y="122809"/>
                  </a:lnTo>
                  <a:lnTo>
                    <a:pt x="356108" y="137414"/>
                  </a:lnTo>
                  <a:lnTo>
                    <a:pt x="370205" y="137414"/>
                  </a:lnTo>
                  <a:lnTo>
                    <a:pt x="370205" y="122809"/>
                  </a:lnTo>
                  <a:lnTo>
                    <a:pt x="370205" y="90297"/>
                  </a:lnTo>
                  <a:lnTo>
                    <a:pt x="370205" y="76708"/>
                  </a:lnTo>
                  <a:close/>
                </a:path>
                <a:path w="944245" h="139700">
                  <a:moveTo>
                    <a:pt x="454660" y="107061"/>
                  </a:moveTo>
                  <a:lnTo>
                    <a:pt x="427990" y="85471"/>
                  </a:lnTo>
                  <a:lnTo>
                    <a:pt x="419862" y="82169"/>
                  </a:lnTo>
                  <a:lnTo>
                    <a:pt x="414528" y="79502"/>
                  </a:lnTo>
                  <a:lnTo>
                    <a:pt x="409575" y="75057"/>
                  </a:lnTo>
                  <a:lnTo>
                    <a:pt x="408432" y="72009"/>
                  </a:lnTo>
                  <a:lnTo>
                    <a:pt x="408432" y="64008"/>
                  </a:lnTo>
                  <a:lnTo>
                    <a:pt x="410083" y="60833"/>
                  </a:lnTo>
                  <a:lnTo>
                    <a:pt x="413385" y="58293"/>
                  </a:lnTo>
                  <a:lnTo>
                    <a:pt x="416687" y="55626"/>
                  </a:lnTo>
                  <a:lnTo>
                    <a:pt x="421259" y="54356"/>
                  </a:lnTo>
                  <a:lnTo>
                    <a:pt x="435864" y="54356"/>
                  </a:lnTo>
                  <a:lnTo>
                    <a:pt x="443611" y="56642"/>
                  </a:lnTo>
                  <a:lnTo>
                    <a:pt x="450596" y="61087"/>
                  </a:lnTo>
                  <a:lnTo>
                    <a:pt x="450596" y="54356"/>
                  </a:lnTo>
                  <a:lnTo>
                    <a:pt x="450596" y="46482"/>
                  </a:lnTo>
                  <a:lnTo>
                    <a:pt x="444246" y="43815"/>
                  </a:lnTo>
                  <a:lnTo>
                    <a:pt x="437134" y="42418"/>
                  </a:lnTo>
                  <a:lnTo>
                    <a:pt x="429133" y="42418"/>
                  </a:lnTo>
                  <a:lnTo>
                    <a:pt x="394017" y="61087"/>
                  </a:lnTo>
                  <a:lnTo>
                    <a:pt x="393954" y="75184"/>
                  </a:lnTo>
                  <a:lnTo>
                    <a:pt x="395605" y="80264"/>
                  </a:lnTo>
                  <a:lnTo>
                    <a:pt x="427355" y="99314"/>
                  </a:lnTo>
                  <a:lnTo>
                    <a:pt x="433070" y="102108"/>
                  </a:lnTo>
                  <a:lnTo>
                    <a:pt x="438912" y="107188"/>
                  </a:lnTo>
                  <a:lnTo>
                    <a:pt x="440309" y="110363"/>
                  </a:lnTo>
                  <a:lnTo>
                    <a:pt x="440309" y="123063"/>
                  </a:lnTo>
                  <a:lnTo>
                    <a:pt x="433705" y="127508"/>
                  </a:lnTo>
                  <a:lnTo>
                    <a:pt x="420497" y="127508"/>
                  </a:lnTo>
                  <a:lnTo>
                    <a:pt x="413372" y="126949"/>
                  </a:lnTo>
                  <a:lnTo>
                    <a:pt x="406514" y="125247"/>
                  </a:lnTo>
                  <a:lnTo>
                    <a:pt x="399948" y="122428"/>
                  </a:lnTo>
                  <a:lnTo>
                    <a:pt x="393700" y="118491"/>
                  </a:lnTo>
                  <a:lnTo>
                    <a:pt x="393700" y="133985"/>
                  </a:lnTo>
                  <a:lnTo>
                    <a:pt x="400558" y="137668"/>
                  </a:lnTo>
                  <a:lnTo>
                    <a:pt x="408813" y="139573"/>
                  </a:lnTo>
                  <a:lnTo>
                    <a:pt x="418338" y="139573"/>
                  </a:lnTo>
                  <a:lnTo>
                    <a:pt x="451421" y="127508"/>
                  </a:lnTo>
                  <a:lnTo>
                    <a:pt x="454660" y="121031"/>
                  </a:lnTo>
                  <a:lnTo>
                    <a:pt x="454660" y="107061"/>
                  </a:lnTo>
                  <a:close/>
                </a:path>
                <a:path w="944245" h="139700">
                  <a:moveTo>
                    <a:pt x="560197" y="90678"/>
                  </a:moveTo>
                  <a:lnTo>
                    <a:pt x="547497" y="54229"/>
                  </a:lnTo>
                  <a:lnTo>
                    <a:pt x="545934" y="52870"/>
                  </a:lnTo>
                  <a:lnTo>
                    <a:pt x="545934" y="90678"/>
                  </a:lnTo>
                  <a:lnTo>
                    <a:pt x="545909" y="92075"/>
                  </a:lnTo>
                  <a:lnTo>
                    <a:pt x="525145" y="127635"/>
                  </a:lnTo>
                  <a:lnTo>
                    <a:pt x="505714" y="127635"/>
                  </a:lnTo>
                  <a:lnTo>
                    <a:pt x="483768" y="92075"/>
                  </a:lnTo>
                  <a:lnTo>
                    <a:pt x="483793" y="90678"/>
                  </a:lnTo>
                  <a:lnTo>
                    <a:pt x="505714" y="54229"/>
                  </a:lnTo>
                  <a:lnTo>
                    <a:pt x="525145" y="54229"/>
                  </a:lnTo>
                  <a:lnTo>
                    <a:pt x="545934" y="90678"/>
                  </a:lnTo>
                  <a:lnTo>
                    <a:pt x="545934" y="52870"/>
                  </a:lnTo>
                  <a:lnTo>
                    <a:pt x="542150" y="49555"/>
                  </a:lnTo>
                  <a:lnTo>
                    <a:pt x="534695" y="45580"/>
                  </a:lnTo>
                  <a:lnTo>
                    <a:pt x="526148" y="43218"/>
                  </a:lnTo>
                  <a:lnTo>
                    <a:pt x="516509" y="42418"/>
                  </a:lnTo>
                  <a:lnTo>
                    <a:pt x="506145" y="43256"/>
                  </a:lnTo>
                  <a:lnTo>
                    <a:pt x="472655" y="71424"/>
                  </a:lnTo>
                  <a:lnTo>
                    <a:pt x="469519" y="92075"/>
                  </a:lnTo>
                  <a:lnTo>
                    <a:pt x="470281" y="102222"/>
                  </a:lnTo>
                  <a:lnTo>
                    <a:pt x="496036" y="136321"/>
                  </a:lnTo>
                  <a:lnTo>
                    <a:pt x="514350" y="139573"/>
                  </a:lnTo>
                  <a:lnTo>
                    <a:pt x="524154" y="138747"/>
                  </a:lnTo>
                  <a:lnTo>
                    <a:pt x="532980" y="136245"/>
                  </a:lnTo>
                  <a:lnTo>
                    <a:pt x="540816" y="132080"/>
                  </a:lnTo>
                  <a:lnTo>
                    <a:pt x="545985" y="127635"/>
                  </a:lnTo>
                  <a:lnTo>
                    <a:pt x="547624" y="126238"/>
                  </a:lnTo>
                  <a:lnTo>
                    <a:pt x="553123" y="118960"/>
                  </a:lnTo>
                  <a:lnTo>
                    <a:pt x="557047" y="110604"/>
                  </a:lnTo>
                  <a:lnTo>
                    <a:pt x="559409" y="101193"/>
                  </a:lnTo>
                  <a:lnTo>
                    <a:pt x="560197" y="90678"/>
                  </a:lnTo>
                  <a:close/>
                </a:path>
                <a:path w="944245" h="139700">
                  <a:moveTo>
                    <a:pt x="656844" y="80645"/>
                  </a:moveTo>
                  <a:lnTo>
                    <a:pt x="635635" y="42418"/>
                  </a:lnTo>
                  <a:lnTo>
                    <a:pt x="625475" y="42418"/>
                  </a:lnTo>
                  <a:lnTo>
                    <a:pt x="615988" y="43522"/>
                  </a:lnTo>
                  <a:lnTo>
                    <a:pt x="607758" y="46824"/>
                  </a:lnTo>
                  <a:lnTo>
                    <a:pt x="600748" y="52336"/>
                  </a:lnTo>
                  <a:lnTo>
                    <a:pt x="594995" y="60071"/>
                  </a:lnTo>
                  <a:lnTo>
                    <a:pt x="594614" y="60071"/>
                  </a:lnTo>
                  <a:lnTo>
                    <a:pt x="594614" y="44450"/>
                  </a:lnTo>
                  <a:lnTo>
                    <a:pt x="580517" y="44450"/>
                  </a:lnTo>
                  <a:lnTo>
                    <a:pt x="580517" y="137414"/>
                  </a:lnTo>
                  <a:lnTo>
                    <a:pt x="594614" y="137414"/>
                  </a:lnTo>
                  <a:lnTo>
                    <a:pt x="594614" y="75692"/>
                  </a:lnTo>
                  <a:lnTo>
                    <a:pt x="597154" y="68453"/>
                  </a:lnTo>
                  <a:lnTo>
                    <a:pt x="604418" y="60071"/>
                  </a:lnTo>
                  <a:lnTo>
                    <a:pt x="607060" y="57023"/>
                  </a:lnTo>
                  <a:lnTo>
                    <a:pt x="613283" y="54229"/>
                  </a:lnTo>
                  <a:lnTo>
                    <a:pt x="620903" y="54229"/>
                  </a:lnTo>
                  <a:lnTo>
                    <a:pt x="630491" y="56121"/>
                  </a:lnTo>
                  <a:lnTo>
                    <a:pt x="637362" y="61760"/>
                  </a:lnTo>
                  <a:lnTo>
                    <a:pt x="641489" y="71170"/>
                  </a:lnTo>
                  <a:lnTo>
                    <a:pt x="642874" y="84328"/>
                  </a:lnTo>
                  <a:lnTo>
                    <a:pt x="642874" y="137414"/>
                  </a:lnTo>
                  <a:lnTo>
                    <a:pt x="656844" y="137414"/>
                  </a:lnTo>
                  <a:lnTo>
                    <a:pt x="656844" y="80645"/>
                  </a:lnTo>
                  <a:close/>
                </a:path>
                <a:path w="944245" h="139700">
                  <a:moveTo>
                    <a:pt x="699389" y="44450"/>
                  </a:moveTo>
                  <a:lnTo>
                    <a:pt x="685419" y="44450"/>
                  </a:lnTo>
                  <a:lnTo>
                    <a:pt x="685419" y="137414"/>
                  </a:lnTo>
                  <a:lnTo>
                    <a:pt x="699389" y="137414"/>
                  </a:lnTo>
                  <a:lnTo>
                    <a:pt x="699389" y="44450"/>
                  </a:lnTo>
                  <a:close/>
                </a:path>
                <a:path w="944245" h="139700">
                  <a:moveTo>
                    <a:pt x="701929" y="8509"/>
                  </a:moveTo>
                  <a:lnTo>
                    <a:pt x="701040" y="6350"/>
                  </a:lnTo>
                  <a:lnTo>
                    <a:pt x="699262" y="4445"/>
                  </a:lnTo>
                  <a:lnTo>
                    <a:pt x="697484" y="2667"/>
                  </a:lnTo>
                  <a:lnTo>
                    <a:pt x="695198" y="1778"/>
                  </a:lnTo>
                  <a:lnTo>
                    <a:pt x="689991" y="1778"/>
                  </a:lnTo>
                  <a:lnTo>
                    <a:pt x="687832" y="2667"/>
                  </a:lnTo>
                  <a:lnTo>
                    <a:pt x="686181" y="4445"/>
                  </a:lnTo>
                  <a:lnTo>
                    <a:pt x="684403" y="6223"/>
                  </a:lnTo>
                  <a:lnTo>
                    <a:pt x="683514" y="8509"/>
                  </a:lnTo>
                  <a:lnTo>
                    <a:pt x="683514" y="13843"/>
                  </a:lnTo>
                  <a:lnTo>
                    <a:pt x="684403" y="16002"/>
                  </a:lnTo>
                  <a:lnTo>
                    <a:pt x="686181" y="17780"/>
                  </a:lnTo>
                  <a:lnTo>
                    <a:pt x="687832" y="19558"/>
                  </a:lnTo>
                  <a:lnTo>
                    <a:pt x="689991" y="20320"/>
                  </a:lnTo>
                  <a:lnTo>
                    <a:pt x="695198" y="20320"/>
                  </a:lnTo>
                  <a:lnTo>
                    <a:pt x="697484" y="19558"/>
                  </a:lnTo>
                  <a:lnTo>
                    <a:pt x="701040" y="16002"/>
                  </a:lnTo>
                  <a:lnTo>
                    <a:pt x="701878" y="13843"/>
                  </a:lnTo>
                  <a:lnTo>
                    <a:pt x="701929" y="8509"/>
                  </a:lnTo>
                  <a:close/>
                </a:path>
                <a:path w="944245" h="139700">
                  <a:moveTo>
                    <a:pt x="795909" y="46863"/>
                  </a:moveTo>
                  <a:lnTo>
                    <a:pt x="789686" y="43942"/>
                  </a:lnTo>
                  <a:lnTo>
                    <a:pt x="782574" y="42418"/>
                  </a:lnTo>
                  <a:lnTo>
                    <a:pt x="774573" y="42418"/>
                  </a:lnTo>
                  <a:lnTo>
                    <a:pt x="734021" y="63715"/>
                  </a:lnTo>
                  <a:lnTo>
                    <a:pt x="726694" y="93091"/>
                  </a:lnTo>
                  <a:lnTo>
                    <a:pt x="727456" y="103124"/>
                  </a:lnTo>
                  <a:lnTo>
                    <a:pt x="753008" y="136423"/>
                  </a:lnTo>
                  <a:lnTo>
                    <a:pt x="770636" y="139573"/>
                  </a:lnTo>
                  <a:lnTo>
                    <a:pt x="777557" y="139179"/>
                  </a:lnTo>
                  <a:lnTo>
                    <a:pt x="784072" y="137960"/>
                  </a:lnTo>
                  <a:lnTo>
                    <a:pt x="790181" y="135940"/>
                  </a:lnTo>
                  <a:lnTo>
                    <a:pt x="795909" y="133096"/>
                  </a:lnTo>
                  <a:lnTo>
                    <a:pt x="795909" y="127635"/>
                  </a:lnTo>
                  <a:lnTo>
                    <a:pt x="795909" y="119507"/>
                  </a:lnTo>
                  <a:lnTo>
                    <a:pt x="788670" y="124968"/>
                  </a:lnTo>
                  <a:lnTo>
                    <a:pt x="781050" y="127635"/>
                  </a:lnTo>
                  <a:lnTo>
                    <a:pt x="762889" y="127635"/>
                  </a:lnTo>
                  <a:lnTo>
                    <a:pt x="740918" y="91821"/>
                  </a:lnTo>
                  <a:lnTo>
                    <a:pt x="741489" y="83756"/>
                  </a:lnTo>
                  <a:lnTo>
                    <a:pt x="766965" y="54876"/>
                  </a:lnTo>
                  <a:lnTo>
                    <a:pt x="773811" y="54229"/>
                  </a:lnTo>
                  <a:lnTo>
                    <a:pt x="781558" y="54229"/>
                  </a:lnTo>
                  <a:lnTo>
                    <a:pt x="789051" y="56642"/>
                  </a:lnTo>
                  <a:lnTo>
                    <a:pt x="795909" y="61595"/>
                  </a:lnTo>
                  <a:lnTo>
                    <a:pt x="795909" y="54229"/>
                  </a:lnTo>
                  <a:lnTo>
                    <a:pt x="795909" y="46863"/>
                  </a:lnTo>
                  <a:close/>
                </a:path>
                <a:path w="944245" h="139700">
                  <a:moveTo>
                    <a:pt x="944016" y="79971"/>
                  </a:moveTo>
                  <a:lnTo>
                    <a:pt x="851154" y="79971"/>
                  </a:lnTo>
                  <a:lnTo>
                    <a:pt x="851154" y="91186"/>
                  </a:lnTo>
                  <a:lnTo>
                    <a:pt x="944016" y="91186"/>
                  </a:lnTo>
                  <a:lnTo>
                    <a:pt x="944016" y="79971"/>
                  </a:lnTo>
                  <a:close/>
                </a:path>
              </a:pathLst>
            </a:custGeom>
            <a:solidFill>
              <a:srgbClr val="FFFFFF"/>
            </a:solidFill>
          </p:spPr>
          <p:txBody>
            <a:bodyPr wrap="square" lIns="0" tIns="0" rIns="0" bIns="0" rtlCol="0"/>
            <a:lstStyle/>
            <a:p>
              <a:endParaRPr/>
            </a:p>
          </p:txBody>
        </p:sp>
        <p:sp>
          <p:nvSpPr>
            <p:cNvPr id="24" name="object 24"/>
            <p:cNvSpPr/>
            <p:nvPr/>
          </p:nvSpPr>
          <p:spPr>
            <a:xfrm>
              <a:off x="10047985" y="5431663"/>
              <a:ext cx="1826895" cy="180149"/>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9028810" y="5642940"/>
              <a:ext cx="998220" cy="137858"/>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6497320" y="724661"/>
              <a:ext cx="675640" cy="2031364"/>
            </a:xfrm>
            <a:custGeom>
              <a:avLst/>
              <a:gdLst/>
              <a:ahLst/>
              <a:cxnLst/>
              <a:rect l="l" t="t" r="r" b="b"/>
              <a:pathLst>
                <a:path w="675640" h="2031364">
                  <a:moveTo>
                    <a:pt x="319151" y="1662430"/>
                  </a:moveTo>
                  <a:lnTo>
                    <a:pt x="317601" y="1609153"/>
                  </a:lnTo>
                  <a:lnTo>
                    <a:pt x="309156" y="1558975"/>
                  </a:lnTo>
                  <a:lnTo>
                    <a:pt x="289306" y="1522095"/>
                  </a:lnTo>
                  <a:lnTo>
                    <a:pt x="253225" y="1492288"/>
                  </a:lnTo>
                  <a:lnTo>
                    <a:pt x="199288" y="1472412"/>
                  </a:lnTo>
                  <a:lnTo>
                    <a:pt x="183896" y="1470215"/>
                  </a:lnTo>
                  <a:lnTo>
                    <a:pt x="183896" y="1885442"/>
                  </a:lnTo>
                  <a:lnTo>
                    <a:pt x="183603" y="1903590"/>
                  </a:lnTo>
                  <a:lnTo>
                    <a:pt x="176022" y="1944243"/>
                  </a:lnTo>
                  <a:lnTo>
                    <a:pt x="169418" y="1948053"/>
                  </a:lnTo>
                  <a:lnTo>
                    <a:pt x="149352" y="1948053"/>
                  </a:lnTo>
                  <a:lnTo>
                    <a:pt x="135585" y="1903590"/>
                  </a:lnTo>
                  <a:lnTo>
                    <a:pt x="135305" y="1885442"/>
                  </a:lnTo>
                  <a:lnTo>
                    <a:pt x="135369" y="1609153"/>
                  </a:lnTo>
                  <a:lnTo>
                    <a:pt x="138036" y="1571117"/>
                  </a:lnTo>
                  <a:lnTo>
                    <a:pt x="149974" y="1551940"/>
                  </a:lnTo>
                  <a:lnTo>
                    <a:pt x="170307" y="1551940"/>
                  </a:lnTo>
                  <a:lnTo>
                    <a:pt x="183616" y="1597113"/>
                  </a:lnTo>
                  <a:lnTo>
                    <a:pt x="183896" y="1885442"/>
                  </a:lnTo>
                  <a:lnTo>
                    <a:pt x="183896" y="1470215"/>
                  </a:lnTo>
                  <a:lnTo>
                    <a:pt x="178790" y="1469478"/>
                  </a:lnTo>
                  <a:lnTo>
                    <a:pt x="157099" y="1468501"/>
                  </a:lnTo>
                  <a:lnTo>
                    <a:pt x="130784" y="1469910"/>
                  </a:lnTo>
                  <a:lnTo>
                    <a:pt x="84302" y="1481150"/>
                  </a:lnTo>
                  <a:lnTo>
                    <a:pt x="46558" y="1503133"/>
                  </a:lnTo>
                  <a:lnTo>
                    <a:pt x="20942" y="1532902"/>
                  </a:lnTo>
                  <a:lnTo>
                    <a:pt x="7277" y="1571472"/>
                  </a:lnTo>
                  <a:lnTo>
                    <a:pt x="800" y="1627428"/>
                  </a:lnTo>
                  <a:lnTo>
                    <a:pt x="0" y="1662430"/>
                  </a:lnTo>
                  <a:lnTo>
                    <a:pt x="0" y="1851660"/>
                  </a:lnTo>
                  <a:lnTo>
                    <a:pt x="2006" y="1901101"/>
                  </a:lnTo>
                  <a:lnTo>
                    <a:pt x="12814" y="1948103"/>
                  </a:lnTo>
                  <a:lnTo>
                    <a:pt x="35179" y="1985264"/>
                  </a:lnTo>
                  <a:lnTo>
                    <a:pt x="71196" y="2013788"/>
                  </a:lnTo>
                  <a:lnTo>
                    <a:pt x="122656" y="2028596"/>
                  </a:lnTo>
                  <a:lnTo>
                    <a:pt x="167132" y="2031365"/>
                  </a:lnTo>
                  <a:lnTo>
                    <a:pt x="185077" y="2030704"/>
                  </a:lnTo>
                  <a:lnTo>
                    <a:pt x="233807" y="2020697"/>
                  </a:lnTo>
                  <a:lnTo>
                    <a:pt x="273558" y="1996935"/>
                  </a:lnTo>
                  <a:lnTo>
                    <a:pt x="302133" y="1960181"/>
                  </a:lnTo>
                  <a:lnTo>
                    <a:pt x="307606" y="1948053"/>
                  </a:lnTo>
                  <a:lnTo>
                    <a:pt x="308178" y="1946808"/>
                  </a:lnTo>
                  <a:lnTo>
                    <a:pt x="317449" y="1896503"/>
                  </a:lnTo>
                  <a:lnTo>
                    <a:pt x="319024" y="1851660"/>
                  </a:lnTo>
                  <a:lnTo>
                    <a:pt x="319151" y="1662430"/>
                  </a:lnTo>
                  <a:close/>
                </a:path>
                <a:path w="675640" h="2031364">
                  <a:moveTo>
                    <a:pt x="322834" y="193929"/>
                  </a:moveTo>
                  <a:lnTo>
                    <a:pt x="321246" y="140652"/>
                  </a:lnTo>
                  <a:lnTo>
                    <a:pt x="312775" y="90424"/>
                  </a:lnTo>
                  <a:lnTo>
                    <a:pt x="292989" y="53594"/>
                  </a:lnTo>
                  <a:lnTo>
                    <a:pt x="256908" y="23736"/>
                  </a:lnTo>
                  <a:lnTo>
                    <a:pt x="202869" y="3898"/>
                  </a:lnTo>
                  <a:lnTo>
                    <a:pt x="187452" y="1701"/>
                  </a:lnTo>
                  <a:lnTo>
                    <a:pt x="187452" y="416941"/>
                  </a:lnTo>
                  <a:lnTo>
                    <a:pt x="187159" y="435076"/>
                  </a:lnTo>
                  <a:lnTo>
                    <a:pt x="179705" y="475742"/>
                  </a:lnTo>
                  <a:lnTo>
                    <a:pt x="173101" y="479552"/>
                  </a:lnTo>
                  <a:lnTo>
                    <a:pt x="153035" y="479552"/>
                  </a:lnTo>
                  <a:lnTo>
                    <a:pt x="139268" y="435076"/>
                  </a:lnTo>
                  <a:lnTo>
                    <a:pt x="138988" y="416941"/>
                  </a:lnTo>
                  <a:lnTo>
                    <a:pt x="139052" y="140652"/>
                  </a:lnTo>
                  <a:lnTo>
                    <a:pt x="141668" y="102565"/>
                  </a:lnTo>
                  <a:lnTo>
                    <a:pt x="153670" y="83312"/>
                  </a:lnTo>
                  <a:lnTo>
                    <a:pt x="173990" y="83312"/>
                  </a:lnTo>
                  <a:lnTo>
                    <a:pt x="187172" y="128612"/>
                  </a:lnTo>
                  <a:lnTo>
                    <a:pt x="187452" y="416941"/>
                  </a:lnTo>
                  <a:lnTo>
                    <a:pt x="187452" y="1701"/>
                  </a:lnTo>
                  <a:lnTo>
                    <a:pt x="182397" y="977"/>
                  </a:lnTo>
                  <a:lnTo>
                    <a:pt x="160782" y="0"/>
                  </a:lnTo>
                  <a:lnTo>
                    <a:pt x="134467" y="1409"/>
                  </a:lnTo>
                  <a:lnTo>
                    <a:pt x="87985" y="12649"/>
                  </a:lnTo>
                  <a:lnTo>
                    <a:pt x="50241" y="34582"/>
                  </a:lnTo>
                  <a:lnTo>
                    <a:pt x="24574" y="64389"/>
                  </a:lnTo>
                  <a:lnTo>
                    <a:pt x="10909" y="102971"/>
                  </a:lnTo>
                  <a:lnTo>
                    <a:pt x="4483" y="158927"/>
                  </a:lnTo>
                  <a:lnTo>
                    <a:pt x="3683" y="193929"/>
                  </a:lnTo>
                  <a:lnTo>
                    <a:pt x="3683" y="383032"/>
                  </a:lnTo>
                  <a:lnTo>
                    <a:pt x="5676" y="432587"/>
                  </a:lnTo>
                  <a:lnTo>
                    <a:pt x="16383" y="479602"/>
                  </a:lnTo>
                  <a:lnTo>
                    <a:pt x="38849" y="516636"/>
                  </a:lnTo>
                  <a:lnTo>
                    <a:pt x="74764" y="545287"/>
                  </a:lnTo>
                  <a:lnTo>
                    <a:pt x="126326" y="560095"/>
                  </a:lnTo>
                  <a:lnTo>
                    <a:pt x="170815" y="562864"/>
                  </a:lnTo>
                  <a:lnTo>
                    <a:pt x="188760" y="562203"/>
                  </a:lnTo>
                  <a:lnTo>
                    <a:pt x="237363" y="552196"/>
                  </a:lnTo>
                  <a:lnTo>
                    <a:pt x="277177" y="528383"/>
                  </a:lnTo>
                  <a:lnTo>
                    <a:pt x="305816" y="491680"/>
                  </a:lnTo>
                  <a:lnTo>
                    <a:pt x="311289" y="479552"/>
                  </a:lnTo>
                  <a:lnTo>
                    <a:pt x="311861" y="478307"/>
                  </a:lnTo>
                  <a:lnTo>
                    <a:pt x="321132" y="427926"/>
                  </a:lnTo>
                  <a:lnTo>
                    <a:pt x="322707" y="383032"/>
                  </a:lnTo>
                  <a:lnTo>
                    <a:pt x="322834" y="193929"/>
                  </a:lnTo>
                  <a:close/>
                </a:path>
                <a:path w="675640" h="2031364">
                  <a:moveTo>
                    <a:pt x="583819" y="10414"/>
                  </a:moveTo>
                  <a:lnTo>
                    <a:pt x="504063" y="10414"/>
                  </a:lnTo>
                  <a:lnTo>
                    <a:pt x="475665" y="40424"/>
                  </a:lnTo>
                  <a:lnTo>
                    <a:pt x="441375" y="64884"/>
                  </a:lnTo>
                  <a:lnTo>
                    <a:pt x="401180" y="83807"/>
                  </a:lnTo>
                  <a:lnTo>
                    <a:pt x="355092" y="97155"/>
                  </a:lnTo>
                  <a:lnTo>
                    <a:pt x="355092" y="160401"/>
                  </a:lnTo>
                  <a:lnTo>
                    <a:pt x="368427" y="160401"/>
                  </a:lnTo>
                  <a:lnTo>
                    <a:pt x="389775" y="160807"/>
                  </a:lnTo>
                  <a:lnTo>
                    <a:pt x="428879" y="166878"/>
                  </a:lnTo>
                  <a:lnTo>
                    <a:pt x="447687" y="211467"/>
                  </a:lnTo>
                  <a:lnTo>
                    <a:pt x="448437" y="261874"/>
                  </a:lnTo>
                  <a:lnTo>
                    <a:pt x="448437" y="552450"/>
                  </a:lnTo>
                  <a:lnTo>
                    <a:pt x="583819" y="552450"/>
                  </a:lnTo>
                  <a:lnTo>
                    <a:pt x="583819" y="10414"/>
                  </a:lnTo>
                  <a:close/>
                </a:path>
                <a:path w="675640" h="2031364">
                  <a:moveTo>
                    <a:pt x="675259" y="1609852"/>
                  </a:moveTo>
                  <a:lnTo>
                    <a:pt x="672655" y="1580515"/>
                  </a:lnTo>
                  <a:lnTo>
                    <a:pt x="664883" y="1553845"/>
                  </a:lnTo>
                  <a:lnTo>
                    <a:pt x="663854" y="1551940"/>
                  </a:lnTo>
                  <a:lnTo>
                    <a:pt x="651941" y="1529842"/>
                  </a:lnTo>
                  <a:lnTo>
                    <a:pt x="610730" y="1491005"/>
                  </a:lnTo>
                  <a:lnTo>
                    <a:pt x="549719" y="1471002"/>
                  </a:lnTo>
                  <a:lnTo>
                    <a:pt x="511810" y="1468501"/>
                  </a:lnTo>
                  <a:lnTo>
                    <a:pt x="491947" y="1469313"/>
                  </a:lnTo>
                  <a:lnTo>
                    <a:pt x="441198" y="1481582"/>
                  </a:lnTo>
                  <a:lnTo>
                    <a:pt x="403174" y="1508163"/>
                  </a:lnTo>
                  <a:lnTo>
                    <a:pt x="378282" y="1545780"/>
                  </a:lnTo>
                  <a:lnTo>
                    <a:pt x="368122" y="1586217"/>
                  </a:lnTo>
                  <a:lnTo>
                    <a:pt x="365506" y="1643634"/>
                  </a:lnTo>
                  <a:lnTo>
                    <a:pt x="365506" y="1663446"/>
                  </a:lnTo>
                  <a:lnTo>
                    <a:pt x="486664" y="1663446"/>
                  </a:lnTo>
                  <a:lnTo>
                    <a:pt x="486714" y="1609852"/>
                  </a:lnTo>
                  <a:lnTo>
                    <a:pt x="487133" y="1595462"/>
                  </a:lnTo>
                  <a:lnTo>
                    <a:pt x="498513" y="1558696"/>
                  </a:lnTo>
                  <a:lnTo>
                    <a:pt x="517271" y="1551940"/>
                  </a:lnTo>
                  <a:lnTo>
                    <a:pt x="527558" y="1551940"/>
                  </a:lnTo>
                  <a:lnTo>
                    <a:pt x="547268" y="1585417"/>
                  </a:lnTo>
                  <a:lnTo>
                    <a:pt x="547751" y="1595755"/>
                  </a:lnTo>
                  <a:lnTo>
                    <a:pt x="546176" y="1611566"/>
                  </a:lnTo>
                  <a:lnTo>
                    <a:pt x="533654" y="1651711"/>
                  </a:lnTo>
                  <a:lnTo>
                    <a:pt x="511429" y="1697697"/>
                  </a:lnTo>
                  <a:lnTo>
                    <a:pt x="470979" y="1768589"/>
                  </a:lnTo>
                  <a:lnTo>
                    <a:pt x="441794" y="1817801"/>
                  </a:lnTo>
                  <a:lnTo>
                    <a:pt x="406641" y="1876183"/>
                  </a:lnTo>
                  <a:lnTo>
                    <a:pt x="365506" y="1943735"/>
                  </a:lnTo>
                  <a:lnTo>
                    <a:pt x="365506" y="2021078"/>
                  </a:lnTo>
                  <a:lnTo>
                    <a:pt x="663194" y="2021078"/>
                  </a:lnTo>
                  <a:lnTo>
                    <a:pt x="663194" y="1928622"/>
                  </a:lnTo>
                  <a:lnTo>
                    <a:pt x="514858" y="1928622"/>
                  </a:lnTo>
                  <a:lnTo>
                    <a:pt x="556729" y="1865922"/>
                  </a:lnTo>
                  <a:lnTo>
                    <a:pt x="591375" y="1812518"/>
                  </a:lnTo>
                  <a:lnTo>
                    <a:pt x="618794" y="1768436"/>
                  </a:lnTo>
                  <a:lnTo>
                    <a:pt x="638962" y="1733689"/>
                  </a:lnTo>
                  <a:lnTo>
                    <a:pt x="662127" y="1682686"/>
                  </a:lnTo>
                  <a:lnTo>
                    <a:pt x="673798" y="1633448"/>
                  </a:lnTo>
                  <a:lnTo>
                    <a:pt x="675259" y="1609852"/>
                  </a:lnTo>
                  <a:close/>
                </a:path>
              </a:pathLst>
            </a:custGeom>
            <a:solidFill>
              <a:srgbClr val="001F5F"/>
            </a:solidFill>
          </p:spPr>
          <p:txBody>
            <a:bodyPr wrap="square" lIns="0" tIns="0" rIns="0" bIns="0" rtlCol="0"/>
            <a:lstStyle/>
            <a:p>
              <a:endParaRPr/>
            </a:p>
          </p:txBody>
        </p:sp>
        <p:sp>
          <p:nvSpPr>
            <p:cNvPr id="27" name="object 27"/>
            <p:cNvSpPr/>
            <p:nvPr/>
          </p:nvSpPr>
          <p:spPr>
            <a:xfrm>
              <a:off x="6172200" y="3305175"/>
              <a:ext cx="1314450" cy="1314450"/>
            </a:xfrm>
            <a:custGeom>
              <a:avLst/>
              <a:gdLst/>
              <a:ahLst/>
              <a:cxnLst/>
              <a:rect l="l" t="t" r="r" b="b"/>
              <a:pathLst>
                <a:path w="1314450" h="1314450">
                  <a:moveTo>
                    <a:pt x="657225" y="0"/>
                  </a:moveTo>
                  <a:lnTo>
                    <a:pt x="608176" y="1802"/>
                  </a:lnTo>
                  <a:lnTo>
                    <a:pt x="560107" y="7126"/>
                  </a:lnTo>
                  <a:lnTo>
                    <a:pt x="513143" y="15843"/>
                  </a:lnTo>
                  <a:lnTo>
                    <a:pt x="467413" y="27827"/>
                  </a:lnTo>
                  <a:lnTo>
                    <a:pt x="423042" y="42950"/>
                  </a:lnTo>
                  <a:lnTo>
                    <a:pt x="380159" y="61085"/>
                  </a:lnTo>
                  <a:lnTo>
                    <a:pt x="338890" y="82106"/>
                  </a:lnTo>
                  <a:lnTo>
                    <a:pt x="299363" y="105885"/>
                  </a:lnTo>
                  <a:lnTo>
                    <a:pt x="261704" y="132295"/>
                  </a:lnTo>
                  <a:lnTo>
                    <a:pt x="226040" y="161209"/>
                  </a:lnTo>
                  <a:lnTo>
                    <a:pt x="192500" y="192500"/>
                  </a:lnTo>
                  <a:lnTo>
                    <a:pt x="161209" y="226040"/>
                  </a:lnTo>
                  <a:lnTo>
                    <a:pt x="132295" y="261704"/>
                  </a:lnTo>
                  <a:lnTo>
                    <a:pt x="105885" y="299363"/>
                  </a:lnTo>
                  <a:lnTo>
                    <a:pt x="82106" y="338890"/>
                  </a:lnTo>
                  <a:lnTo>
                    <a:pt x="61085" y="380159"/>
                  </a:lnTo>
                  <a:lnTo>
                    <a:pt x="42950" y="423042"/>
                  </a:lnTo>
                  <a:lnTo>
                    <a:pt x="27827" y="467413"/>
                  </a:lnTo>
                  <a:lnTo>
                    <a:pt x="15843" y="513143"/>
                  </a:lnTo>
                  <a:lnTo>
                    <a:pt x="7126" y="560107"/>
                  </a:lnTo>
                  <a:lnTo>
                    <a:pt x="1802" y="608176"/>
                  </a:lnTo>
                  <a:lnTo>
                    <a:pt x="0" y="657225"/>
                  </a:lnTo>
                  <a:lnTo>
                    <a:pt x="1802" y="706273"/>
                  </a:lnTo>
                  <a:lnTo>
                    <a:pt x="7126" y="754342"/>
                  </a:lnTo>
                  <a:lnTo>
                    <a:pt x="15843" y="801306"/>
                  </a:lnTo>
                  <a:lnTo>
                    <a:pt x="27827" y="847036"/>
                  </a:lnTo>
                  <a:lnTo>
                    <a:pt x="42950" y="891407"/>
                  </a:lnTo>
                  <a:lnTo>
                    <a:pt x="61085" y="934290"/>
                  </a:lnTo>
                  <a:lnTo>
                    <a:pt x="82106" y="975559"/>
                  </a:lnTo>
                  <a:lnTo>
                    <a:pt x="105885" y="1015086"/>
                  </a:lnTo>
                  <a:lnTo>
                    <a:pt x="132295" y="1052745"/>
                  </a:lnTo>
                  <a:lnTo>
                    <a:pt x="161209" y="1088409"/>
                  </a:lnTo>
                  <a:lnTo>
                    <a:pt x="192500" y="1121949"/>
                  </a:lnTo>
                  <a:lnTo>
                    <a:pt x="226040" y="1153240"/>
                  </a:lnTo>
                  <a:lnTo>
                    <a:pt x="261704" y="1182154"/>
                  </a:lnTo>
                  <a:lnTo>
                    <a:pt x="299363" y="1208564"/>
                  </a:lnTo>
                  <a:lnTo>
                    <a:pt x="338890" y="1232343"/>
                  </a:lnTo>
                  <a:lnTo>
                    <a:pt x="380159" y="1253364"/>
                  </a:lnTo>
                  <a:lnTo>
                    <a:pt x="423042" y="1271499"/>
                  </a:lnTo>
                  <a:lnTo>
                    <a:pt x="467413" y="1286622"/>
                  </a:lnTo>
                  <a:lnTo>
                    <a:pt x="513143" y="1298606"/>
                  </a:lnTo>
                  <a:lnTo>
                    <a:pt x="560107" y="1307323"/>
                  </a:lnTo>
                  <a:lnTo>
                    <a:pt x="608176" y="1312647"/>
                  </a:lnTo>
                  <a:lnTo>
                    <a:pt x="657225" y="1314450"/>
                  </a:lnTo>
                  <a:lnTo>
                    <a:pt x="706273" y="1312647"/>
                  </a:lnTo>
                  <a:lnTo>
                    <a:pt x="754342" y="1307323"/>
                  </a:lnTo>
                  <a:lnTo>
                    <a:pt x="801306" y="1298606"/>
                  </a:lnTo>
                  <a:lnTo>
                    <a:pt x="847036" y="1286622"/>
                  </a:lnTo>
                  <a:lnTo>
                    <a:pt x="891407" y="1271499"/>
                  </a:lnTo>
                  <a:lnTo>
                    <a:pt x="934290" y="1253364"/>
                  </a:lnTo>
                  <a:lnTo>
                    <a:pt x="975559" y="1232343"/>
                  </a:lnTo>
                  <a:lnTo>
                    <a:pt x="1015086" y="1208564"/>
                  </a:lnTo>
                  <a:lnTo>
                    <a:pt x="1052745" y="1182154"/>
                  </a:lnTo>
                  <a:lnTo>
                    <a:pt x="1088409" y="1153240"/>
                  </a:lnTo>
                  <a:lnTo>
                    <a:pt x="1121949" y="1121949"/>
                  </a:lnTo>
                  <a:lnTo>
                    <a:pt x="1153240" y="1088409"/>
                  </a:lnTo>
                  <a:lnTo>
                    <a:pt x="1182154" y="1052745"/>
                  </a:lnTo>
                  <a:lnTo>
                    <a:pt x="1208564" y="1015086"/>
                  </a:lnTo>
                  <a:lnTo>
                    <a:pt x="1232343" y="975559"/>
                  </a:lnTo>
                  <a:lnTo>
                    <a:pt x="1253364" y="934290"/>
                  </a:lnTo>
                  <a:lnTo>
                    <a:pt x="1271499" y="891407"/>
                  </a:lnTo>
                  <a:lnTo>
                    <a:pt x="1286622" y="847036"/>
                  </a:lnTo>
                  <a:lnTo>
                    <a:pt x="1298606" y="801306"/>
                  </a:lnTo>
                  <a:lnTo>
                    <a:pt x="1307323" y="754342"/>
                  </a:lnTo>
                  <a:lnTo>
                    <a:pt x="1312647" y="706273"/>
                  </a:lnTo>
                  <a:lnTo>
                    <a:pt x="1314450" y="657225"/>
                  </a:lnTo>
                  <a:lnTo>
                    <a:pt x="1312647" y="608176"/>
                  </a:lnTo>
                  <a:lnTo>
                    <a:pt x="1307323" y="560107"/>
                  </a:lnTo>
                  <a:lnTo>
                    <a:pt x="1298606" y="513143"/>
                  </a:lnTo>
                  <a:lnTo>
                    <a:pt x="1286622" y="467413"/>
                  </a:lnTo>
                  <a:lnTo>
                    <a:pt x="1271499" y="423042"/>
                  </a:lnTo>
                  <a:lnTo>
                    <a:pt x="1253364" y="380159"/>
                  </a:lnTo>
                  <a:lnTo>
                    <a:pt x="1232343" y="338890"/>
                  </a:lnTo>
                  <a:lnTo>
                    <a:pt x="1208564" y="299363"/>
                  </a:lnTo>
                  <a:lnTo>
                    <a:pt x="1182154" y="261704"/>
                  </a:lnTo>
                  <a:lnTo>
                    <a:pt x="1153240" y="226040"/>
                  </a:lnTo>
                  <a:lnTo>
                    <a:pt x="1121949" y="192500"/>
                  </a:lnTo>
                  <a:lnTo>
                    <a:pt x="1088409" y="161209"/>
                  </a:lnTo>
                  <a:lnTo>
                    <a:pt x="1052745" y="132295"/>
                  </a:lnTo>
                  <a:lnTo>
                    <a:pt x="1015086" y="105885"/>
                  </a:lnTo>
                  <a:lnTo>
                    <a:pt x="975559" y="82106"/>
                  </a:lnTo>
                  <a:lnTo>
                    <a:pt x="934290" y="61085"/>
                  </a:lnTo>
                  <a:lnTo>
                    <a:pt x="891407" y="42950"/>
                  </a:lnTo>
                  <a:lnTo>
                    <a:pt x="847036" y="27827"/>
                  </a:lnTo>
                  <a:lnTo>
                    <a:pt x="801306" y="15843"/>
                  </a:lnTo>
                  <a:lnTo>
                    <a:pt x="754342" y="7126"/>
                  </a:lnTo>
                  <a:lnTo>
                    <a:pt x="706273" y="1802"/>
                  </a:lnTo>
                  <a:lnTo>
                    <a:pt x="657225" y="0"/>
                  </a:lnTo>
                  <a:close/>
                </a:path>
              </a:pathLst>
            </a:custGeom>
            <a:solidFill>
              <a:schemeClr val="bg1"/>
            </a:solidFill>
          </p:spPr>
          <p:txBody>
            <a:bodyPr wrap="square" lIns="0" tIns="0" rIns="0" bIns="0" rtlCol="0" anchor="t"/>
            <a:lstStyle/>
            <a:p>
              <a:endParaRPr lang="en-US" dirty="0">
                <a:solidFill>
                  <a:schemeClr val="bg1"/>
                </a:solidFill>
                <a:cs typeface="Calibri"/>
              </a:endParaRPr>
            </a:p>
          </p:txBody>
        </p:sp>
        <p:sp>
          <p:nvSpPr>
            <p:cNvPr id="28" name="object 28"/>
            <p:cNvSpPr/>
            <p:nvPr/>
          </p:nvSpPr>
          <p:spPr>
            <a:xfrm>
              <a:off x="6172200" y="4791075"/>
              <a:ext cx="1314450" cy="1314450"/>
            </a:xfrm>
            <a:custGeom>
              <a:avLst/>
              <a:gdLst/>
              <a:ahLst/>
              <a:cxnLst/>
              <a:rect l="l" t="t" r="r" b="b"/>
              <a:pathLst>
                <a:path w="1314450" h="1314450">
                  <a:moveTo>
                    <a:pt x="657225" y="0"/>
                  </a:moveTo>
                  <a:lnTo>
                    <a:pt x="608176" y="1802"/>
                  </a:lnTo>
                  <a:lnTo>
                    <a:pt x="560107" y="7126"/>
                  </a:lnTo>
                  <a:lnTo>
                    <a:pt x="513143" y="15843"/>
                  </a:lnTo>
                  <a:lnTo>
                    <a:pt x="467413" y="27827"/>
                  </a:lnTo>
                  <a:lnTo>
                    <a:pt x="423042" y="42950"/>
                  </a:lnTo>
                  <a:lnTo>
                    <a:pt x="380159" y="61085"/>
                  </a:lnTo>
                  <a:lnTo>
                    <a:pt x="338890" y="82106"/>
                  </a:lnTo>
                  <a:lnTo>
                    <a:pt x="299363" y="105885"/>
                  </a:lnTo>
                  <a:lnTo>
                    <a:pt x="261704" y="132295"/>
                  </a:lnTo>
                  <a:lnTo>
                    <a:pt x="226040" y="161209"/>
                  </a:lnTo>
                  <a:lnTo>
                    <a:pt x="192500" y="192500"/>
                  </a:lnTo>
                  <a:lnTo>
                    <a:pt x="161209" y="226040"/>
                  </a:lnTo>
                  <a:lnTo>
                    <a:pt x="132295" y="261704"/>
                  </a:lnTo>
                  <a:lnTo>
                    <a:pt x="105885" y="299363"/>
                  </a:lnTo>
                  <a:lnTo>
                    <a:pt x="82106" y="338890"/>
                  </a:lnTo>
                  <a:lnTo>
                    <a:pt x="61085" y="380159"/>
                  </a:lnTo>
                  <a:lnTo>
                    <a:pt x="42950" y="423042"/>
                  </a:lnTo>
                  <a:lnTo>
                    <a:pt x="27827" y="467413"/>
                  </a:lnTo>
                  <a:lnTo>
                    <a:pt x="15843" y="513143"/>
                  </a:lnTo>
                  <a:lnTo>
                    <a:pt x="7126" y="560107"/>
                  </a:lnTo>
                  <a:lnTo>
                    <a:pt x="1802" y="608176"/>
                  </a:lnTo>
                  <a:lnTo>
                    <a:pt x="0" y="657225"/>
                  </a:lnTo>
                  <a:lnTo>
                    <a:pt x="1802" y="706274"/>
                  </a:lnTo>
                  <a:lnTo>
                    <a:pt x="7126" y="754345"/>
                  </a:lnTo>
                  <a:lnTo>
                    <a:pt x="15843" y="801310"/>
                  </a:lnTo>
                  <a:lnTo>
                    <a:pt x="27827" y="847041"/>
                  </a:lnTo>
                  <a:lnTo>
                    <a:pt x="42950" y="891412"/>
                  </a:lnTo>
                  <a:lnTo>
                    <a:pt x="61085" y="934295"/>
                  </a:lnTo>
                  <a:lnTo>
                    <a:pt x="82106" y="975564"/>
                  </a:lnTo>
                  <a:lnTo>
                    <a:pt x="105885" y="1015092"/>
                  </a:lnTo>
                  <a:lnTo>
                    <a:pt x="132295" y="1052751"/>
                  </a:lnTo>
                  <a:lnTo>
                    <a:pt x="161209" y="1088414"/>
                  </a:lnTo>
                  <a:lnTo>
                    <a:pt x="192500" y="1121954"/>
                  </a:lnTo>
                  <a:lnTo>
                    <a:pt x="226040" y="1153244"/>
                  </a:lnTo>
                  <a:lnTo>
                    <a:pt x="261704" y="1182158"/>
                  </a:lnTo>
                  <a:lnTo>
                    <a:pt x="299363" y="1208567"/>
                  </a:lnTo>
                  <a:lnTo>
                    <a:pt x="338890" y="1232346"/>
                  </a:lnTo>
                  <a:lnTo>
                    <a:pt x="380159" y="1253366"/>
                  </a:lnTo>
                  <a:lnTo>
                    <a:pt x="423042" y="1271501"/>
                  </a:lnTo>
                  <a:lnTo>
                    <a:pt x="467413" y="1286624"/>
                  </a:lnTo>
                  <a:lnTo>
                    <a:pt x="513143" y="1298607"/>
                  </a:lnTo>
                  <a:lnTo>
                    <a:pt x="560107" y="1307324"/>
                  </a:lnTo>
                  <a:lnTo>
                    <a:pt x="608176" y="1312647"/>
                  </a:lnTo>
                  <a:lnTo>
                    <a:pt x="657225" y="1314450"/>
                  </a:lnTo>
                  <a:lnTo>
                    <a:pt x="706273" y="1312647"/>
                  </a:lnTo>
                  <a:lnTo>
                    <a:pt x="754342" y="1307324"/>
                  </a:lnTo>
                  <a:lnTo>
                    <a:pt x="801306" y="1298607"/>
                  </a:lnTo>
                  <a:lnTo>
                    <a:pt x="847036" y="1286624"/>
                  </a:lnTo>
                  <a:lnTo>
                    <a:pt x="891407" y="1271501"/>
                  </a:lnTo>
                  <a:lnTo>
                    <a:pt x="934290" y="1253366"/>
                  </a:lnTo>
                  <a:lnTo>
                    <a:pt x="975559" y="1232346"/>
                  </a:lnTo>
                  <a:lnTo>
                    <a:pt x="1015086" y="1208567"/>
                  </a:lnTo>
                  <a:lnTo>
                    <a:pt x="1052745" y="1182158"/>
                  </a:lnTo>
                  <a:lnTo>
                    <a:pt x="1088409" y="1153244"/>
                  </a:lnTo>
                  <a:lnTo>
                    <a:pt x="1121949" y="1121954"/>
                  </a:lnTo>
                  <a:lnTo>
                    <a:pt x="1153240" y="1088414"/>
                  </a:lnTo>
                  <a:lnTo>
                    <a:pt x="1182154" y="1052751"/>
                  </a:lnTo>
                  <a:lnTo>
                    <a:pt x="1208564" y="1015092"/>
                  </a:lnTo>
                  <a:lnTo>
                    <a:pt x="1232343" y="975564"/>
                  </a:lnTo>
                  <a:lnTo>
                    <a:pt x="1253364" y="934295"/>
                  </a:lnTo>
                  <a:lnTo>
                    <a:pt x="1271499" y="891412"/>
                  </a:lnTo>
                  <a:lnTo>
                    <a:pt x="1286622" y="847041"/>
                  </a:lnTo>
                  <a:lnTo>
                    <a:pt x="1298606" y="801310"/>
                  </a:lnTo>
                  <a:lnTo>
                    <a:pt x="1307323" y="754345"/>
                  </a:lnTo>
                  <a:lnTo>
                    <a:pt x="1312647" y="706274"/>
                  </a:lnTo>
                  <a:lnTo>
                    <a:pt x="1314450" y="657225"/>
                  </a:lnTo>
                  <a:lnTo>
                    <a:pt x="1312647" y="608176"/>
                  </a:lnTo>
                  <a:lnTo>
                    <a:pt x="1307323" y="560107"/>
                  </a:lnTo>
                  <a:lnTo>
                    <a:pt x="1298606" y="513143"/>
                  </a:lnTo>
                  <a:lnTo>
                    <a:pt x="1286622" y="467413"/>
                  </a:lnTo>
                  <a:lnTo>
                    <a:pt x="1271499" y="423042"/>
                  </a:lnTo>
                  <a:lnTo>
                    <a:pt x="1253364" y="380159"/>
                  </a:lnTo>
                  <a:lnTo>
                    <a:pt x="1232343" y="338890"/>
                  </a:lnTo>
                  <a:lnTo>
                    <a:pt x="1208564" y="299363"/>
                  </a:lnTo>
                  <a:lnTo>
                    <a:pt x="1182154" y="261704"/>
                  </a:lnTo>
                  <a:lnTo>
                    <a:pt x="1153240" y="226040"/>
                  </a:lnTo>
                  <a:lnTo>
                    <a:pt x="1121949" y="192500"/>
                  </a:lnTo>
                  <a:lnTo>
                    <a:pt x="1088409" y="161209"/>
                  </a:lnTo>
                  <a:lnTo>
                    <a:pt x="1052745" y="132295"/>
                  </a:lnTo>
                  <a:lnTo>
                    <a:pt x="1015086" y="105885"/>
                  </a:lnTo>
                  <a:lnTo>
                    <a:pt x="975559" y="82106"/>
                  </a:lnTo>
                  <a:lnTo>
                    <a:pt x="934290" y="61085"/>
                  </a:lnTo>
                  <a:lnTo>
                    <a:pt x="891407" y="42950"/>
                  </a:lnTo>
                  <a:lnTo>
                    <a:pt x="847036" y="27827"/>
                  </a:lnTo>
                  <a:lnTo>
                    <a:pt x="801306" y="15843"/>
                  </a:lnTo>
                  <a:lnTo>
                    <a:pt x="754342" y="7126"/>
                  </a:lnTo>
                  <a:lnTo>
                    <a:pt x="706273" y="1802"/>
                  </a:lnTo>
                  <a:lnTo>
                    <a:pt x="657225" y="0"/>
                  </a:lnTo>
                  <a:close/>
                </a:path>
              </a:pathLst>
            </a:custGeom>
            <a:solidFill>
              <a:schemeClr val="accent3"/>
            </a:solidFill>
          </p:spPr>
          <p:txBody>
            <a:bodyPr wrap="square" lIns="0" tIns="0" rIns="0" bIns="0" rtlCol="0"/>
            <a:lstStyle/>
            <a:p>
              <a:endParaRPr/>
            </a:p>
          </p:txBody>
        </p:sp>
        <p:sp>
          <p:nvSpPr>
            <p:cNvPr id="29" name="object 29"/>
            <p:cNvSpPr/>
            <p:nvPr/>
          </p:nvSpPr>
          <p:spPr>
            <a:xfrm>
              <a:off x="6443472" y="3685158"/>
              <a:ext cx="734060" cy="2032000"/>
            </a:xfrm>
            <a:custGeom>
              <a:avLst/>
              <a:gdLst/>
              <a:ahLst/>
              <a:cxnLst/>
              <a:rect l="l" t="t" r="r" b="b"/>
              <a:pathLst>
                <a:path w="734059" h="2032000">
                  <a:moveTo>
                    <a:pt x="319151" y="194183"/>
                  </a:moveTo>
                  <a:lnTo>
                    <a:pt x="317601" y="140970"/>
                  </a:lnTo>
                  <a:lnTo>
                    <a:pt x="309156" y="90792"/>
                  </a:lnTo>
                  <a:lnTo>
                    <a:pt x="306336" y="83693"/>
                  </a:lnTo>
                  <a:lnTo>
                    <a:pt x="303987" y="77774"/>
                  </a:lnTo>
                  <a:lnTo>
                    <a:pt x="279565" y="43167"/>
                  </a:lnTo>
                  <a:lnTo>
                    <a:pt x="236855" y="15875"/>
                  </a:lnTo>
                  <a:lnTo>
                    <a:pt x="199301" y="4279"/>
                  </a:lnTo>
                  <a:lnTo>
                    <a:pt x="183896" y="2095"/>
                  </a:lnTo>
                  <a:lnTo>
                    <a:pt x="183896" y="417195"/>
                  </a:lnTo>
                  <a:lnTo>
                    <a:pt x="183603" y="435394"/>
                  </a:lnTo>
                  <a:lnTo>
                    <a:pt x="176022" y="476123"/>
                  </a:lnTo>
                  <a:lnTo>
                    <a:pt x="169545" y="479933"/>
                  </a:lnTo>
                  <a:lnTo>
                    <a:pt x="149352" y="479933"/>
                  </a:lnTo>
                  <a:lnTo>
                    <a:pt x="135699" y="435394"/>
                  </a:lnTo>
                  <a:lnTo>
                    <a:pt x="135432" y="417195"/>
                  </a:lnTo>
                  <a:lnTo>
                    <a:pt x="135496" y="140970"/>
                  </a:lnTo>
                  <a:lnTo>
                    <a:pt x="138049" y="102946"/>
                  </a:lnTo>
                  <a:lnTo>
                    <a:pt x="150101" y="83693"/>
                  </a:lnTo>
                  <a:lnTo>
                    <a:pt x="170434" y="83693"/>
                  </a:lnTo>
                  <a:lnTo>
                    <a:pt x="183616" y="128930"/>
                  </a:lnTo>
                  <a:lnTo>
                    <a:pt x="183896" y="417195"/>
                  </a:lnTo>
                  <a:lnTo>
                    <a:pt x="183896" y="2095"/>
                  </a:lnTo>
                  <a:lnTo>
                    <a:pt x="178790" y="1358"/>
                  </a:lnTo>
                  <a:lnTo>
                    <a:pt x="157099" y="381"/>
                  </a:lnTo>
                  <a:lnTo>
                    <a:pt x="130848" y="1790"/>
                  </a:lnTo>
                  <a:lnTo>
                    <a:pt x="84366" y="12979"/>
                  </a:lnTo>
                  <a:lnTo>
                    <a:pt x="46570" y="34899"/>
                  </a:lnTo>
                  <a:lnTo>
                    <a:pt x="20993" y="64757"/>
                  </a:lnTo>
                  <a:lnTo>
                    <a:pt x="7277" y="103339"/>
                  </a:lnTo>
                  <a:lnTo>
                    <a:pt x="800" y="159207"/>
                  </a:lnTo>
                  <a:lnTo>
                    <a:pt x="0" y="194183"/>
                  </a:lnTo>
                  <a:lnTo>
                    <a:pt x="0" y="383413"/>
                  </a:lnTo>
                  <a:lnTo>
                    <a:pt x="2057" y="432968"/>
                  </a:lnTo>
                  <a:lnTo>
                    <a:pt x="12814" y="479971"/>
                  </a:lnTo>
                  <a:lnTo>
                    <a:pt x="35179" y="517017"/>
                  </a:lnTo>
                  <a:lnTo>
                    <a:pt x="71196" y="545668"/>
                  </a:lnTo>
                  <a:lnTo>
                    <a:pt x="122656" y="560476"/>
                  </a:lnTo>
                  <a:lnTo>
                    <a:pt x="167132" y="563245"/>
                  </a:lnTo>
                  <a:lnTo>
                    <a:pt x="185127" y="562584"/>
                  </a:lnTo>
                  <a:lnTo>
                    <a:pt x="233807" y="552577"/>
                  </a:lnTo>
                  <a:lnTo>
                    <a:pt x="273608" y="528739"/>
                  </a:lnTo>
                  <a:lnTo>
                    <a:pt x="302158" y="492023"/>
                  </a:lnTo>
                  <a:lnTo>
                    <a:pt x="315442" y="448652"/>
                  </a:lnTo>
                  <a:lnTo>
                    <a:pt x="318731" y="403783"/>
                  </a:lnTo>
                  <a:lnTo>
                    <a:pt x="319024" y="383413"/>
                  </a:lnTo>
                  <a:lnTo>
                    <a:pt x="319151" y="194183"/>
                  </a:lnTo>
                  <a:close/>
                </a:path>
                <a:path w="734059" h="2032000">
                  <a:moveTo>
                    <a:pt x="367157" y="1662811"/>
                  </a:moveTo>
                  <a:lnTo>
                    <a:pt x="365607" y="1609534"/>
                  </a:lnTo>
                  <a:lnTo>
                    <a:pt x="357162" y="1559306"/>
                  </a:lnTo>
                  <a:lnTo>
                    <a:pt x="354368" y="1552321"/>
                  </a:lnTo>
                  <a:lnTo>
                    <a:pt x="351980" y="1546326"/>
                  </a:lnTo>
                  <a:lnTo>
                    <a:pt x="327520" y="1511668"/>
                  </a:lnTo>
                  <a:lnTo>
                    <a:pt x="284734" y="1484503"/>
                  </a:lnTo>
                  <a:lnTo>
                    <a:pt x="247243" y="1472793"/>
                  </a:lnTo>
                  <a:lnTo>
                    <a:pt x="231902" y="1470609"/>
                  </a:lnTo>
                  <a:lnTo>
                    <a:pt x="231902" y="1885823"/>
                  </a:lnTo>
                  <a:lnTo>
                    <a:pt x="231584" y="1903958"/>
                  </a:lnTo>
                  <a:lnTo>
                    <a:pt x="224028" y="1944611"/>
                  </a:lnTo>
                  <a:lnTo>
                    <a:pt x="217424" y="1948408"/>
                  </a:lnTo>
                  <a:lnTo>
                    <a:pt x="197358" y="1948408"/>
                  </a:lnTo>
                  <a:lnTo>
                    <a:pt x="183591" y="1903958"/>
                  </a:lnTo>
                  <a:lnTo>
                    <a:pt x="183311" y="1885823"/>
                  </a:lnTo>
                  <a:lnTo>
                    <a:pt x="183375" y="1609534"/>
                  </a:lnTo>
                  <a:lnTo>
                    <a:pt x="186042" y="1571498"/>
                  </a:lnTo>
                  <a:lnTo>
                    <a:pt x="197993" y="1552321"/>
                  </a:lnTo>
                  <a:lnTo>
                    <a:pt x="218313" y="1552321"/>
                  </a:lnTo>
                  <a:lnTo>
                    <a:pt x="231622" y="1597494"/>
                  </a:lnTo>
                  <a:lnTo>
                    <a:pt x="231902" y="1885823"/>
                  </a:lnTo>
                  <a:lnTo>
                    <a:pt x="231902" y="1470609"/>
                  </a:lnTo>
                  <a:lnTo>
                    <a:pt x="226733" y="1469859"/>
                  </a:lnTo>
                  <a:lnTo>
                    <a:pt x="205105" y="1468882"/>
                  </a:lnTo>
                  <a:lnTo>
                    <a:pt x="178790" y="1470291"/>
                  </a:lnTo>
                  <a:lnTo>
                    <a:pt x="132308" y="1481531"/>
                  </a:lnTo>
                  <a:lnTo>
                    <a:pt x="94564" y="1503464"/>
                  </a:lnTo>
                  <a:lnTo>
                    <a:pt x="68948" y="1533271"/>
                  </a:lnTo>
                  <a:lnTo>
                    <a:pt x="55283" y="1571853"/>
                  </a:lnTo>
                  <a:lnTo>
                    <a:pt x="48806" y="1627809"/>
                  </a:lnTo>
                  <a:lnTo>
                    <a:pt x="48006" y="1662811"/>
                  </a:lnTo>
                  <a:lnTo>
                    <a:pt x="48006" y="1851914"/>
                  </a:lnTo>
                  <a:lnTo>
                    <a:pt x="49999" y="1901482"/>
                  </a:lnTo>
                  <a:lnTo>
                    <a:pt x="60769" y="1948510"/>
                  </a:lnTo>
                  <a:lnTo>
                    <a:pt x="83172" y="1985581"/>
                  </a:lnTo>
                  <a:lnTo>
                    <a:pt x="119151" y="2014181"/>
                  </a:lnTo>
                  <a:lnTo>
                    <a:pt x="170649" y="2028990"/>
                  </a:lnTo>
                  <a:lnTo>
                    <a:pt x="215138" y="2031784"/>
                  </a:lnTo>
                  <a:lnTo>
                    <a:pt x="233083" y="2031123"/>
                  </a:lnTo>
                  <a:lnTo>
                    <a:pt x="281686" y="2021078"/>
                  </a:lnTo>
                  <a:lnTo>
                    <a:pt x="321564" y="1997278"/>
                  </a:lnTo>
                  <a:lnTo>
                    <a:pt x="350139" y="1960549"/>
                  </a:lnTo>
                  <a:lnTo>
                    <a:pt x="355625" y="1948408"/>
                  </a:lnTo>
                  <a:lnTo>
                    <a:pt x="356184" y="1947176"/>
                  </a:lnTo>
                  <a:lnTo>
                    <a:pt x="365455" y="1896833"/>
                  </a:lnTo>
                  <a:lnTo>
                    <a:pt x="367030" y="1851914"/>
                  </a:lnTo>
                  <a:lnTo>
                    <a:pt x="367157" y="1662811"/>
                  </a:lnTo>
                  <a:close/>
                </a:path>
                <a:path w="734059" h="2032000">
                  <a:moveTo>
                    <a:pt x="686689" y="390398"/>
                  </a:moveTo>
                  <a:lnTo>
                    <a:pt x="685736" y="350824"/>
                  </a:lnTo>
                  <a:lnTo>
                    <a:pt x="678167" y="295440"/>
                  </a:lnTo>
                  <a:lnTo>
                    <a:pt x="652551" y="259359"/>
                  </a:lnTo>
                  <a:lnTo>
                    <a:pt x="625729" y="245618"/>
                  </a:lnTo>
                  <a:lnTo>
                    <a:pt x="640080" y="237032"/>
                  </a:lnTo>
                  <a:lnTo>
                    <a:pt x="669163" y="208661"/>
                  </a:lnTo>
                  <a:lnTo>
                    <a:pt x="680834" y="164071"/>
                  </a:lnTo>
                  <a:lnTo>
                    <a:pt x="681609" y="142875"/>
                  </a:lnTo>
                  <a:lnTo>
                    <a:pt x="679450" y="111099"/>
                  </a:lnTo>
                  <a:lnTo>
                    <a:pt x="662203" y="58572"/>
                  </a:lnTo>
                  <a:lnTo>
                    <a:pt x="625932" y="21272"/>
                  </a:lnTo>
                  <a:lnTo>
                    <a:pt x="560349" y="2362"/>
                  </a:lnTo>
                  <a:lnTo>
                    <a:pt x="515874" y="0"/>
                  </a:lnTo>
                  <a:lnTo>
                    <a:pt x="479818" y="1714"/>
                  </a:lnTo>
                  <a:lnTo>
                    <a:pt x="423379" y="15379"/>
                  </a:lnTo>
                  <a:lnTo>
                    <a:pt x="387464" y="44094"/>
                  </a:lnTo>
                  <a:lnTo>
                    <a:pt x="369747" y="96621"/>
                  </a:lnTo>
                  <a:lnTo>
                    <a:pt x="367538" y="178435"/>
                  </a:lnTo>
                  <a:lnTo>
                    <a:pt x="502793" y="178435"/>
                  </a:lnTo>
                  <a:lnTo>
                    <a:pt x="502869" y="130302"/>
                  </a:lnTo>
                  <a:lnTo>
                    <a:pt x="503123" y="119748"/>
                  </a:lnTo>
                  <a:lnTo>
                    <a:pt x="517906" y="83693"/>
                  </a:lnTo>
                  <a:lnTo>
                    <a:pt x="535559" y="83693"/>
                  </a:lnTo>
                  <a:lnTo>
                    <a:pt x="551307" y="130302"/>
                  </a:lnTo>
                  <a:lnTo>
                    <a:pt x="551205" y="164071"/>
                  </a:lnTo>
                  <a:lnTo>
                    <a:pt x="542925" y="207518"/>
                  </a:lnTo>
                  <a:lnTo>
                    <a:pt x="492086" y="218732"/>
                  </a:lnTo>
                  <a:lnTo>
                    <a:pt x="470281" y="218948"/>
                  </a:lnTo>
                  <a:lnTo>
                    <a:pt x="470281" y="297688"/>
                  </a:lnTo>
                  <a:lnTo>
                    <a:pt x="515086" y="300875"/>
                  </a:lnTo>
                  <a:lnTo>
                    <a:pt x="547395" y="330085"/>
                  </a:lnTo>
                  <a:lnTo>
                    <a:pt x="551307" y="367411"/>
                  </a:lnTo>
                  <a:lnTo>
                    <a:pt x="551307" y="404876"/>
                  </a:lnTo>
                  <a:lnTo>
                    <a:pt x="550062" y="446049"/>
                  </a:lnTo>
                  <a:lnTo>
                    <a:pt x="536067" y="479933"/>
                  </a:lnTo>
                  <a:lnTo>
                    <a:pt x="516001" y="479933"/>
                  </a:lnTo>
                  <a:lnTo>
                    <a:pt x="503047" y="441591"/>
                  </a:lnTo>
                  <a:lnTo>
                    <a:pt x="502793" y="337566"/>
                  </a:lnTo>
                  <a:lnTo>
                    <a:pt x="367538" y="337566"/>
                  </a:lnTo>
                  <a:lnTo>
                    <a:pt x="367538" y="380365"/>
                  </a:lnTo>
                  <a:lnTo>
                    <a:pt x="368249" y="416179"/>
                  </a:lnTo>
                  <a:lnTo>
                    <a:pt x="374015" y="470560"/>
                  </a:lnTo>
                  <a:lnTo>
                    <a:pt x="396875" y="517944"/>
                  </a:lnTo>
                  <a:lnTo>
                    <a:pt x="427228" y="542036"/>
                  </a:lnTo>
                  <a:lnTo>
                    <a:pt x="470852" y="558215"/>
                  </a:lnTo>
                  <a:lnTo>
                    <a:pt x="528193" y="563626"/>
                  </a:lnTo>
                  <a:lnTo>
                    <a:pt x="555269" y="562470"/>
                  </a:lnTo>
                  <a:lnTo>
                    <a:pt x="601662" y="553135"/>
                  </a:lnTo>
                  <a:lnTo>
                    <a:pt x="637768" y="534631"/>
                  </a:lnTo>
                  <a:lnTo>
                    <a:pt x="671957" y="490728"/>
                  </a:lnTo>
                  <a:lnTo>
                    <a:pt x="675487" y="479933"/>
                  </a:lnTo>
                  <a:lnTo>
                    <a:pt x="678383" y="471093"/>
                  </a:lnTo>
                  <a:lnTo>
                    <a:pt x="682980" y="447802"/>
                  </a:lnTo>
                  <a:lnTo>
                    <a:pt x="685761" y="420903"/>
                  </a:lnTo>
                  <a:lnTo>
                    <a:pt x="686689" y="390398"/>
                  </a:lnTo>
                  <a:close/>
                </a:path>
                <a:path w="734059" h="2032000">
                  <a:moveTo>
                    <a:pt x="733933" y="1833499"/>
                  </a:moveTo>
                  <a:lnTo>
                    <a:pt x="695452" y="1833499"/>
                  </a:lnTo>
                  <a:lnTo>
                    <a:pt x="695452" y="1602867"/>
                  </a:lnTo>
                  <a:lnTo>
                    <a:pt x="695452" y="1479296"/>
                  </a:lnTo>
                  <a:lnTo>
                    <a:pt x="560070" y="1479296"/>
                  </a:lnTo>
                  <a:lnTo>
                    <a:pt x="560070" y="1602867"/>
                  </a:lnTo>
                  <a:lnTo>
                    <a:pt x="560070" y="1833499"/>
                  </a:lnTo>
                  <a:lnTo>
                    <a:pt x="500380" y="1833499"/>
                  </a:lnTo>
                  <a:lnTo>
                    <a:pt x="560070" y="1602867"/>
                  </a:lnTo>
                  <a:lnTo>
                    <a:pt x="560070" y="1479296"/>
                  </a:lnTo>
                  <a:lnTo>
                    <a:pt x="516255" y="1479296"/>
                  </a:lnTo>
                  <a:lnTo>
                    <a:pt x="399415" y="1833499"/>
                  </a:lnTo>
                  <a:lnTo>
                    <a:pt x="399415" y="1925967"/>
                  </a:lnTo>
                  <a:lnTo>
                    <a:pt x="560070" y="1925967"/>
                  </a:lnTo>
                  <a:lnTo>
                    <a:pt x="560070" y="2021408"/>
                  </a:lnTo>
                  <a:lnTo>
                    <a:pt x="695452" y="2021408"/>
                  </a:lnTo>
                  <a:lnTo>
                    <a:pt x="695452" y="1925967"/>
                  </a:lnTo>
                  <a:lnTo>
                    <a:pt x="733933" y="1925967"/>
                  </a:lnTo>
                  <a:lnTo>
                    <a:pt x="733933" y="1833499"/>
                  </a:lnTo>
                  <a:close/>
                </a:path>
              </a:pathLst>
            </a:custGeom>
            <a:solidFill>
              <a:srgbClr val="001F5F"/>
            </a:solidFill>
          </p:spPr>
          <p:txBody>
            <a:bodyPr wrap="square" lIns="0" tIns="0" rIns="0" bIns="0" rtlCol="0"/>
            <a:lstStyle/>
            <a:p>
              <a:endParaRPr/>
            </a:p>
          </p:txBody>
        </p:sp>
        <p:sp>
          <p:nvSpPr>
            <p:cNvPr id="30" name="object 30"/>
            <p:cNvSpPr/>
            <p:nvPr/>
          </p:nvSpPr>
          <p:spPr>
            <a:xfrm>
              <a:off x="7958836" y="778255"/>
              <a:ext cx="758825" cy="603885"/>
            </a:xfrm>
            <a:custGeom>
              <a:avLst/>
              <a:gdLst/>
              <a:ahLst/>
              <a:cxnLst/>
              <a:rect l="l" t="t" r="r" b="b"/>
              <a:pathLst>
                <a:path w="758825" h="603885">
                  <a:moveTo>
                    <a:pt x="89027" y="515620"/>
                  </a:moveTo>
                  <a:lnTo>
                    <a:pt x="86233" y="508762"/>
                  </a:lnTo>
                  <a:lnTo>
                    <a:pt x="80772" y="503174"/>
                  </a:lnTo>
                  <a:lnTo>
                    <a:pt x="75311" y="497459"/>
                  </a:lnTo>
                  <a:lnTo>
                    <a:pt x="68072" y="494157"/>
                  </a:lnTo>
                  <a:lnTo>
                    <a:pt x="59055" y="493141"/>
                  </a:lnTo>
                  <a:lnTo>
                    <a:pt x="59055" y="492760"/>
                  </a:lnTo>
                  <a:lnTo>
                    <a:pt x="70383" y="488251"/>
                  </a:lnTo>
                  <a:lnTo>
                    <a:pt x="78486" y="481368"/>
                  </a:lnTo>
                  <a:lnTo>
                    <a:pt x="83337" y="472160"/>
                  </a:lnTo>
                  <a:lnTo>
                    <a:pt x="84963" y="460629"/>
                  </a:lnTo>
                  <a:lnTo>
                    <a:pt x="84251" y="453529"/>
                  </a:lnTo>
                  <a:lnTo>
                    <a:pt x="82308" y="447802"/>
                  </a:lnTo>
                  <a:lnTo>
                    <a:pt x="82130" y="447268"/>
                  </a:lnTo>
                  <a:lnTo>
                    <a:pt x="44577" y="428625"/>
                  </a:lnTo>
                  <a:lnTo>
                    <a:pt x="35826" y="429082"/>
                  </a:lnTo>
                  <a:lnTo>
                    <a:pt x="27711" y="430428"/>
                  </a:lnTo>
                  <a:lnTo>
                    <a:pt x="20205" y="432650"/>
                  </a:lnTo>
                  <a:lnTo>
                    <a:pt x="13335" y="435737"/>
                  </a:lnTo>
                  <a:lnTo>
                    <a:pt x="13335" y="456438"/>
                  </a:lnTo>
                  <a:lnTo>
                    <a:pt x="19570" y="452678"/>
                  </a:lnTo>
                  <a:lnTo>
                    <a:pt x="25895" y="449986"/>
                  </a:lnTo>
                  <a:lnTo>
                    <a:pt x="32334" y="448348"/>
                  </a:lnTo>
                  <a:lnTo>
                    <a:pt x="38862" y="447802"/>
                  </a:lnTo>
                  <a:lnTo>
                    <a:pt x="48018" y="448919"/>
                  </a:lnTo>
                  <a:lnTo>
                    <a:pt x="54571" y="452247"/>
                  </a:lnTo>
                  <a:lnTo>
                    <a:pt x="58496" y="457771"/>
                  </a:lnTo>
                  <a:lnTo>
                    <a:pt x="59817" y="465455"/>
                  </a:lnTo>
                  <a:lnTo>
                    <a:pt x="58102" y="473773"/>
                  </a:lnTo>
                  <a:lnTo>
                    <a:pt x="52971" y="479679"/>
                  </a:lnTo>
                  <a:lnTo>
                    <a:pt x="44437" y="483209"/>
                  </a:lnTo>
                  <a:lnTo>
                    <a:pt x="32512" y="484378"/>
                  </a:lnTo>
                  <a:lnTo>
                    <a:pt x="21717" y="484378"/>
                  </a:lnTo>
                  <a:lnTo>
                    <a:pt x="21717" y="503682"/>
                  </a:lnTo>
                  <a:lnTo>
                    <a:pt x="33274" y="503682"/>
                  </a:lnTo>
                  <a:lnTo>
                    <a:pt x="46621" y="504952"/>
                  </a:lnTo>
                  <a:lnTo>
                    <a:pt x="56197" y="508736"/>
                  </a:lnTo>
                  <a:lnTo>
                    <a:pt x="61950" y="515048"/>
                  </a:lnTo>
                  <a:lnTo>
                    <a:pt x="63842" y="523748"/>
                  </a:lnTo>
                  <a:lnTo>
                    <a:pt x="63881" y="530352"/>
                  </a:lnTo>
                  <a:lnTo>
                    <a:pt x="61595" y="535305"/>
                  </a:lnTo>
                  <a:lnTo>
                    <a:pt x="56896" y="538734"/>
                  </a:lnTo>
                  <a:lnTo>
                    <a:pt x="52324" y="542163"/>
                  </a:lnTo>
                  <a:lnTo>
                    <a:pt x="46228" y="543941"/>
                  </a:lnTo>
                  <a:lnTo>
                    <a:pt x="38735" y="543941"/>
                  </a:lnTo>
                  <a:lnTo>
                    <a:pt x="30391" y="543331"/>
                  </a:lnTo>
                  <a:lnTo>
                    <a:pt x="22555" y="541464"/>
                  </a:lnTo>
                  <a:lnTo>
                    <a:pt x="15201" y="538378"/>
                  </a:lnTo>
                  <a:lnTo>
                    <a:pt x="8382" y="534035"/>
                  </a:lnTo>
                  <a:lnTo>
                    <a:pt x="8382" y="556387"/>
                  </a:lnTo>
                  <a:lnTo>
                    <a:pt x="14998" y="559371"/>
                  </a:lnTo>
                  <a:lnTo>
                    <a:pt x="22491" y="561467"/>
                  </a:lnTo>
                  <a:lnTo>
                    <a:pt x="30861" y="562711"/>
                  </a:lnTo>
                  <a:lnTo>
                    <a:pt x="40132" y="563118"/>
                  </a:lnTo>
                  <a:lnTo>
                    <a:pt x="50634" y="562483"/>
                  </a:lnTo>
                  <a:lnTo>
                    <a:pt x="83388" y="543941"/>
                  </a:lnTo>
                  <a:lnTo>
                    <a:pt x="85686" y="540232"/>
                  </a:lnTo>
                  <a:lnTo>
                    <a:pt x="88188" y="532498"/>
                  </a:lnTo>
                  <a:lnTo>
                    <a:pt x="89014" y="523875"/>
                  </a:lnTo>
                  <a:lnTo>
                    <a:pt x="89027" y="515620"/>
                  </a:lnTo>
                  <a:close/>
                </a:path>
                <a:path w="758825" h="603885">
                  <a:moveTo>
                    <a:pt x="89027" y="86995"/>
                  </a:moveTo>
                  <a:lnTo>
                    <a:pt x="86233" y="80137"/>
                  </a:lnTo>
                  <a:lnTo>
                    <a:pt x="80772" y="74549"/>
                  </a:lnTo>
                  <a:lnTo>
                    <a:pt x="75311" y="68834"/>
                  </a:lnTo>
                  <a:lnTo>
                    <a:pt x="68072" y="65532"/>
                  </a:lnTo>
                  <a:lnTo>
                    <a:pt x="59055" y="64516"/>
                  </a:lnTo>
                  <a:lnTo>
                    <a:pt x="59055" y="64135"/>
                  </a:lnTo>
                  <a:lnTo>
                    <a:pt x="70383" y="59626"/>
                  </a:lnTo>
                  <a:lnTo>
                    <a:pt x="78486" y="52743"/>
                  </a:lnTo>
                  <a:lnTo>
                    <a:pt x="83337" y="43535"/>
                  </a:lnTo>
                  <a:lnTo>
                    <a:pt x="84963" y="32004"/>
                  </a:lnTo>
                  <a:lnTo>
                    <a:pt x="84251" y="24904"/>
                  </a:lnTo>
                  <a:lnTo>
                    <a:pt x="82308" y="19177"/>
                  </a:lnTo>
                  <a:lnTo>
                    <a:pt x="82130" y="18643"/>
                  </a:lnTo>
                  <a:lnTo>
                    <a:pt x="44577" y="0"/>
                  </a:lnTo>
                  <a:lnTo>
                    <a:pt x="35826" y="457"/>
                  </a:lnTo>
                  <a:lnTo>
                    <a:pt x="27711" y="1803"/>
                  </a:lnTo>
                  <a:lnTo>
                    <a:pt x="20205" y="4025"/>
                  </a:lnTo>
                  <a:lnTo>
                    <a:pt x="13335" y="7112"/>
                  </a:lnTo>
                  <a:lnTo>
                    <a:pt x="13335" y="27813"/>
                  </a:lnTo>
                  <a:lnTo>
                    <a:pt x="19570" y="24053"/>
                  </a:lnTo>
                  <a:lnTo>
                    <a:pt x="25895" y="21361"/>
                  </a:lnTo>
                  <a:lnTo>
                    <a:pt x="32334" y="19723"/>
                  </a:lnTo>
                  <a:lnTo>
                    <a:pt x="38862" y="19177"/>
                  </a:lnTo>
                  <a:lnTo>
                    <a:pt x="48018" y="20294"/>
                  </a:lnTo>
                  <a:lnTo>
                    <a:pt x="54571" y="23622"/>
                  </a:lnTo>
                  <a:lnTo>
                    <a:pt x="58496" y="29146"/>
                  </a:lnTo>
                  <a:lnTo>
                    <a:pt x="59817" y="36830"/>
                  </a:lnTo>
                  <a:lnTo>
                    <a:pt x="58102" y="45148"/>
                  </a:lnTo>
                  <a:lnTo>
                    <a:pt x="52971" y="51054"/>
                  </a:lnTo>
                  <a:lnTo>
                    <a:pt x="44437" y="54584"/>
                  </a:lnTo>
                  <a:lnTo>
                    <a:pt x="32512" y="55753"/>
                  </a:lnTo>
                  <a:lnTo>
                    <a:pt x="21717" y="55753"/>
                  </a:lnTo>
                  <a:lnTo>
                    <a:pt x="21717" y="75057"/>
                  </a:lnTo>
                  <a:lnTo>
                    <a:pt x="33274" y="75057"/>
                  </a:lnTo>
                  <a:lnTo>
                    <a:pt x="46621" y="76327"/>
                  </a:lnTo>
                  <a:lnTo>
                    <a:pt x="56197" y="80111"/>
                  </a:lnTo>
                  <a:lnTo>
                    <a:pt x="61950" y="86423"/>
                  </a:lnTo>
                  <a:lnTo>
                    <a:pt x="63842" y="95123"/>
                  </a:lnTo>
                  <a:lnTo>
                    <a:pt x="63881" y="101727"/>
                  </a:lnTo>
                  <a:lnTo>
                    <a:pt x="61595" y="106680"/>
                  </a:lnTo>
                  <a:lnTo>
                    <a:pt x="56896" y="110109"/>
                  </a:lnTo>
                  <a:lnTo>
                    <a:pt x="52324" y="113538"/>
                  </a:lnTo>
                  <a:lnTo>
                    <a:pt x="46228" y="115316"/>
                  </a:lnTo>
                  <a:lnTo>
                    <a:pt x="38735" y="115316"/>
                  </a:lnTo>
                  <a:lnTo>
                    <a:pt x="30391" y="114706"/>
                  </a:lnTo>
                  <a:lnTo>
                    <a:pt x="22555" y="112839"/>
                  </a:lnTo>
                  <a:lnTo>
                    <a:pt x="15201" y="109753"/>
                  </a:lnTo>
                  <a:lnTo>
                    <a:pt x="8382" y="105410"/>
                  </a:lnTo>
                  <a:lnTo>
                    <a:pt x="8382" y="127762"/>
                  </a:lnTo>
                  <a:lnTo>
                    <a:pt x="14998" y="130746"/>
                  </a:lnTo>
                  <a:lnTo>
                    <a:pt x="22491" y="132842"/>
                  </a:lnTo>
                  <a:lnTo>
                    <a:pt x="30861" y="134086"/>
                  </a:lnTo>
                  <a:lnTo>
                    <a:pt x="40132" y="134493"/>
                  </a:lnTo>
                  <a:lnTo>
                    <a:pt x="50634" y="133858"/>
                  </a:lnTo>
                  <a:lnTo>
                    <a:pt x="83388" y="115316"/>
                  </a:lnTo>
                  <a:lnTo>
                    <a:pt x="85686" y="111607"/>
                  </a:lnTo>
                  <a:lnTo>
                    <a:pt x="88188" y="103873"/>
                  </a:lnTo>
                  <a:lnTo>
                    <a:pt x="89014" y="95250"/>
                  </a:lnTo>
                  <a:lnTo>
                    <a:pt x="89027" y="86995"/>
                  </a:lnTo>
                  <a:close/>
                </a:path>
                <a:path w="758825" h="603885">
                  <a:moveTo>
                    <a:pt x="94996" y="304546"/>
                  </a:moveTo>
                  <a:lnTo>
                    <a:pt x="79375" y="304546"/>
                  </a:lnTo>
                  <a:lnTo>
                    <a:pt x="79375" y="254254"/>
                  </a:lnTo>
                  <a:lnTo>
                    <a:pt x="79375" y="221234"/>
                  </a:lnTo>
                  <a:lnTo>
                    <a:pt x="56642" y="221234"/>
                  </a:lnTo>
                  <a:lnTo>
                    <a:pt x="56642" y="254254"/>
                  </a:lnTo>
                  <a:lnTo>
                    <a:pt x="56642" y="304546"/>
                  </a:lnTo>
                  <a:lnTo>
                    <a:pt x="20828" y="304546"/>
                  </a:lnTo>
                  <a:lnTo>
                    <a:pt x="26085" y="298259"/>
                  </a:lnTo>
                  <a:lnTo>
                    <a:pt x="31242" y="291757"/>
                  </a:lnTo>
                  <a:lnTo>
                    <a:pt x="53606" y="259334"/>
                  </a:lnTo>
                  <a:lnTo>
                    <a:pt x="56642" y="254254"/>
                  </a:lnTo>
                  <a:lnTo>
                    <a:pt x="56642" y="221234"/>
                  </a:lnTo>
                  <a:lnTo>
                    <a:pt x="56134" y="221234"/>
                  </a:lnTo>
                  <a:lnTo>
                    <a:pt x="51676" y="230378"/>
                  </a:lnTo>
                  <a:lnTo>
                    <a:pt x="46316" y="240080"/>
                  </a:lnTo>
                  <a:lnTo>
                    <a:pt x="25120" y="272072"/>
                  </a:lnTo>
                  <a:lnTo>
                    <a:pt x="0" y="303530"/>
                  </a:lnTo>
                  <a:lnTo>
                    <a:pt x="0" y="322580"/>
                  </a:lnTo>
                  <a:lnTo>
                    <a:pt x="56642" y="322580"/>
                  </a:lnTo>
                  <a:lnTo>
                    <a:pt x="56642" y="351282"/>
                  </a:lnTo>
                  <a:lnTo>
                    <a:pt x="79375" y="351282"/>
                  </a:lnTo>
                  <a:lnTo>
                    <a:pt x="79375" y="322580"/>
                  </a:lnTo>
                  <a:lnTo>
                    <a:pt x="94996" y="322580"/>
                  </a:lnTo>
                  <a:lnTo>
                    <a:pt x="94996" y="304546"/>
                  </a:lnTo>
                  <a:close/>
                </a:path>
                <a:path w="758825" h="603885">
                  <a:moveTo>
                    <a:pt x="343535" y="488696"/>
                  </a:moveTo>
                  <a:lnTo>
                    <a:pt x="291592" y="488696"/>
                  </a:lnTo>
                  <a:lnTo>
                    <a:pt x="291592" y="509143"/>
                  </a:lnTo>
                  <a:lnTo>
                    <a:pt x="318262" y="509143"/>
                  </a:lnTo>
                  <a:lnTo>
                    <a:pt x="318262" y="537845"/>
                  </a:lnTo>
                  <a:lnTo>
                    <a:pt x="313055" y="540385"/>
                  </a:lnTo>
                  <a:lnTo>
                    <a:pt x="306578" y="541655"/>
                  </a:lnTo>
                  <a:lnTo>
                    <a:pt x="298831" y="541655"/>
                  </a:lnTo>
                  <a:lnTo>
                    <a:pt x="263969" y="523278"/>
                  </a:lnTo>
                  <a:lnTo>
                    <a:pt x="257810" y="496570"/>
                  </a:lnTo>
                  <a:lnTo>
                    <a:pt x="258572" y="486600"/>
                  </a:lnTo>
                  <a:lnTo>
                    <a:pt x="283883" y="453250"/>
                  </a:lnTo>
                  <a:lnTo>
                    <a:pt x="301498" y="450088"/>
                  </a:lnTo>
                  <a:lnTo>
                    <a:pt x="312013" y="450659"/>
                  </a:lnTo>
                  <a:lnTo>
                    <a:pt x="321665" y="452361"/>
                  </a:lnTo>
                  <a:lnTo>
                    <a:pt x="330441" y="455180"/>
                  </a:lnTo>
                  <a:lnTo>
                    <a:pt x="338328" y="459105"/>
                  </a:lnTo>
                  <a:lnTo>
                    <a:pt x="338328" y="450088"/>
                  </a:lnTo>
                  <a:lnTo>
                    <a:pt x="302133" y="428625"/>
                  </a:lnTo>
                  <a:lnTo>
                    <a:pt x="286905" y="429844"/>
                  </a:lnTo>
                  <a:lnTo>
                    <a:pt x="250698" y="448056"/>
                  </a:lnTo>
                  <a:lnTo>
                    <a:pt x="232473" y="483374"/>
                  </a:lnTo>
                  <a:lnTo>
                    <a:pt x="231267" y="497840"/>
                  </a:lnTo>
                  <a:lnTo>
                    <a:pt x="232384" y="512178"/>
                  </a:lnTo>
                  <a:lnTo>
                    <a:pt x="258826" y="553262"/>
                  </a:lnTo>
                  <a:lnTo>
                    <a:pt x="297180" y="563118"/>
                  </a:lnTo>
                  <a:lnTo>
                    <a:pt x="310273" y="562432"/>
                  </a:lnTo>
                  <a:lnTo>
                    <a:pt x="322351" y="560362"/>
                  </a:lnTo>
                  <a:lnTo>
                    <a:pt x="333425" y="556907"/>
                  </a:lnTo>
                  <a:lnTo>
                    <a:pt x="343535" y="552069"/>
                  </a:lnTo>
                  <a:lnTo>
                    <a:pt x="343535" y="541655"/>
                  </a:lnTo>
                  <a:lnTo>
                    <a:pt x="343535" y="488696"/>
                  </a:lnTo>
                  <a:close/>
                </a:path>
                <a:path w="758825" h="603885">
                  <a:moveTo>
                    <a:pt x="343535" y="279146"/>
                  </a:moveTo>
                  <a:lnTo>
                    <a:pt x="291592" y="279146"/>
                  </a:lnTo>
                  <a:lnTo>
                    <a:pt x="291592" y="299593"/>
                  </a:lnTo>
                  <a:lnTo>
                    <a:pt x="318262" y="299593"/>
                  </a:lnTo>
                  <a:lnTo>
                    <a:pt x="318262" y="328295"/>
                  </a:lnTo>
                  <a:lnTo>
                    <a:pt x="313055" y="330835"/>
                  </a:lnTo>
                  <a:lnTo>
                    <a:pt x="306578" y="332105"/>
                  </a:lnTo>
                  <a:lnTo>
                    <a:pt x="298831" y="332105"/>
                  </a:lnTo>
                  <a:lnTo>
                    <a:pt x="263969" y="313728"/>
                  </a:lnTo>
                  <a:lnTo>
                    <a:pt x="257810" y="287020"/>
                  </a:lnTo>
                  <a:lnTo>
                    <a:pt x="258572" y="277050"/>
                  </a:lnTo>
                  <a:lnTo>
                    <a:pt x="283883" y="243700"/>
                  </a:lnTo>
                  <a:lnTo>
                    <a:pt x="301498" y="240538"/>
                  </a:lnTo>
                  <a:lnTo>
                    <a:pt x="312013" y="241109"/>
                  </a:lnTo>
                  <a:lnTo>
                    <a:pt x="321665" y="242811"/>
                  </a:lnTo>
                  <a:lnTo>
                    <a:pt x="330441" y="245630"/>
                  </a:lnTo>
                  <a:lnTo>
                    <a:pt x="338328" y="249555"/>
                  </a:lnTo>
                  <a:lnTo>
                    <a:pt x="338328" y="240538"/>
                  </a:lnTo>
                  <a:lnTo>
                    <a:pt x="302133" y="219075"/>
                  </a:lnTo>
                  <a:lnTo>
                    <a:pt x="286905" y="220294"/>
                  </a:lnTo>
                  <a:lnTo>
                    <a:pt x="250698" y="238506"/>
                  </a:lnTo>
                  <a:lnTo>
                    <a:pt x="232473" y="273824"/>
                  </a:lnTo>
                  <a:lnTo>
                    <a:pt x="231267" y="288290"/>
                  </a:lnTo>
                  <a:lnTo>
                    <a:pt x="232384" y="302628"/>
                  </a:lnTo>
                  <a:lnTo>
                    <a:pt x="258826" y="343712"/>
                  </a:lnTo>
                  <a:lnTo>
                    <a:pt x="297180" y="353568"/>
                  </a:lnTo>
                  <a:lnTo>
                    <a:pt x="310273" y="352882"/>
                  </a:lnTo>
                  <a:lnTo>
                    <a:pt x="322351" y="350812"/>
                  </a:lnTo>
                  <a:lnTo>
                    <a:pt x="333425" y="347357"/>
                  </a:lnTo>
                  <a:lnTo>
                    <a:pt x="343535" y="342519"/>
                  </a:lnTo>
                  <a:lnTo>
                    <a:pt x="343535" y="332105"/>
                  </a:lnTo>
                  <a:lnTo>
                    <a:pt x="343535" y="279146"/>
                  </a:lnTo>
                  <a:close/>
                </a:path>
                <a:path w="758825" h="603885">
                  <a:moveTo>
                    <a:pt x="343535" y="60071"/>
                  </a:moveTo>
                  <a:lnTo>
                    <a:pt x="291592" y="60071"/>
                  </a:lnTo>
                  <a:lnTo>
                    <a:pt x="291592" y="80518"/>
                  </a:lnTo>
                  <a:lnTo>
                    <a:pt x="318262" y="80518"/>
                  </a:lnTo>
                  <a:lnTo>
                    <a:pt x="318262" y="109220"/>
                  </a:lnTo>
                  <a:lnTo>
                    <a:pt x="313055" y="111760"/>
                  </a:lnTo>
                  <a:lnTo>
                    <a:pt x="306578" y="113030"/>
                  </a:lnTo>
                  <a:lnTo>
                    <a:pt x="298831" y="113030"/>
                  </a:lnTo>
                  <a:lnTo>
                    <a:pt x="263969" y="94653"/>
                  </a:lnTo>
                  <a:lnTo>
                    <a:pt x="257810" y="67945"/>
                  </a:lnTo>
                  <a:lnTo>
                    <a:pt x="258572" y="57975"/>
                  </a:lnTo>
                  <a:lnTo>
                    <a:pt x="283883" y="24625"/>
                  </a:lnTo>
                  <a:lnTo>
                    <a:pt x="301498" y="21463"/>
                  </a:lnTo>
                  <a:lnTo>
                    <a:pt x="312013" y="22034"/>
                  </a:lnTo>
                  <a:lnTo>
                    <a:pt x="321665" y="23736"/>
                  </a:lnTo>
                  <a:lnTo>
                    <a:pt x="330441" y="26555"/>
                  </a:lnTo>
                  <a:lnTo>
                    <a:pt x="338328" y="30480"/>
                  </a:lnTo>
                  <a:lnTo>
                    <a:pt x="338328" y="21463"/>
                  </a:lnTo>
                  <a:lnTo>
                    <a:pt x="302133" y="0"/>
                  </a:lnTo>
                  <a:lnTo>
                    <a:pt x="286905" y="1219"/>
                  </a:lnTo>
                  <a:lnTo>
                    <a:pt x="250698" y="19431"/>
                  </a:lnTo>
                  <a:lnTo>
                    <a:pt x="232473" y="54749"/>
                  </a:lnTo>
                  <a:lnTo>
                    <a:pt x="231267" y="69215"/>
                  </a:lnTo>
                  <a:lnTo>
                    <a:pt x="232384" y="83553"/>
                  </a:lnTo>
                  <a:lnTo>
                    <a:pt x="258826" y="124637"/>
                  </a:lnTo>
                  <a:lnTo>
                    <a:pt x="297180" y="134493"/>
                  </a:lnTo>
                  <a:lnTo>
                    <a:pt x="310273" y="133807"/>
                  </a:lnTo>
                  <a:lnTo>
                    <a:pt x="322351" y="131737"/>
                  </a:lnTo>
                  <a:lnTo>
                    <a:pt x="333425" y="128282"/>
                  </a:lnTo>
                  <a:lnTo>
                    <a:pt x="343535" y="123444"/>
                  </a:lnTo>
                  <a:lnTo>
                    <a:pt x="343535" y="113030"/>
                  </a:lnTo>
                  <a:lnTo>
                    <a:pt x="343535" y="60071"/>
                  </a:lnTo>
                  <a:close/>
                </a:path>
                <a:path w="758825" h="603885">
                  <a:moveTo>
                    <a:pt x="427228" y="485775"/>
                  </a:moveTo>
                  <a:lnTo>
                    <a:pt x="427101" y="467563"/>
                  </a:lnTo>
                  <a:lnTo>
                    <a:pt x="425577" y="466852"/>
                  </a:lnTo>
                  <a:lnTo>
                    <a:pt x="423037" y="466344"/>
                  </a:lnTo>
                  <a:lnTo>
                    <a:pt x="419735" y="466344"/>
                  </a:lnTo>
                  <a:lnTo>
                    <a:pt x="411556" y="467563"/>
                  </a:lnTo>
                  <a:lnTo>
                    <a:pt x="404761" y="471208"/>
                  </a:lnTo>
                  <a:lnTo>
                    <a:pt x="399313" y="477278"/>
                  </a:lnTo>
                  <a:lnTo>
                    <a:pt x="395224" y="485775"/>
                  </a:lnTo>
                  <a:lnTo>
                    <a:pt x="394970" y="485775"/>
                  </a:lnTo>
                  <a:lnTo>
                    <a:pt x="394970" y="467995"/>
                  </a:lnTo>
                  <a:lnTo>
                    <a:pt x="370332" y="467995"/>
                  </a:lnTo>
                  <a:lnTo>
                    <a:pt x="370332" y="560832"/>
                  </a:lnTo>
                  <a:lnTo>
                    <a:pt x="394970" y="560832"/>
                  </a:lnTo>
                  <a:lnTo>
                    <a:pt x="394970" y="507111"/>
                  </a:lnTo>
                  <a:lnTo>
                    <a:pt x="396748" y="500380"/>
                  </a:lnTo>
                  <a:lnTo>
                    <a:pt x="400558" y="495300"/>
                  </a:lnTo>
                  <a:lnTo>
                    <a:pt x="404241" y="490347"/>
                  </a:lnTo>
                  <a:lnTo>
                    <a:pt x="409194" y="487807"/>
                  </a:lnTo>
                  <a:lnTo>
                    <a:pt x="420116" y="487807"/>
                  </a:lnTo>
                  <a:lnTo>
                    <a:pt x="424053" y="488696"/>
                  </a:lnTo>
                  <a:lnTo>
                    <a:pt x="427228" y="490728"/>
                  </a:lnTo>
                  <a:lnTo>
                    <a:pt x="427228" y="487807"/>
                  </a:lnTo>
                  <a:lnTo>
                    <a:pt x="427228" y="485775"/>
                  </a:lnTo>
                  <a:close/>
                </a:path>
                <a:path w="758825" h="603885">
                  <a:moveTo>
                    <a:pt x="427228" y="276225"/>
                  </a:moveTo>
                  <a:lnTo>
                    <a:pt x="427101" y="258013"/>
                  </a:lnTo>
                  <a:lnTo>
                    <a:pt x="425577" y="257302"/>
                  </a:lnTo>
                  <a:lnTo>
                    <a:pt x="423037" y="256794"/>
                  </a:lnTo>
                  <a:lnTo>
                    <a:pt x="419735" y="256794"/>
                  </a:lnTo>
                  <a:lnTo>
                    <a:pt x="411556" y="258013"/>
                  </a:lnTo>
                  <a:lnTo>
                    <a:pt x="404761" y="261658"/>
                  </a:lnTo>
                  <a:lnTo>
                    <a:pt x="399313" y="267728"/>
                  </a:lnTo>
                  <a:lnTo>
                    <a:pt x="395224" y="276225"/>
                  </a:lnTo>
                  <a:lnTo>
                    <a:pt x="394970" y="276225"/>
                  </a:lnTo>
                  <a:lnTo>
                    <a:pt x="394970" y="258445"/>
                  </a:lnTo>
                  <a:lnTo>
                    <a:pt x="370332" y="258445"/>
                  </a:lnTo>
                  <a:lnTo>
                    <a:pt x="370332" y="351282"/>
                  </a:lnTo>
                  <a:lnTo>
                    <a:pt x="394970" y="351282"/>
                  </a:lnTo>
                  <a:lnTo>
                    <a:pt x="394970" y="297561"/>
                  </a:lnTo>
                  <a:lnTo>
                    <a:pt x="396748" y="290830"/>
                  </a:lnTo>
                  <a:lnTo>
                    <a:pt x="400558" y="285750"/>
                  </a:lnTo>
                  <a:lnTo>
                    <a:pt x="404241" y="280797"/>
                  </a:lnTo>
                  <a:lnTo>
                    <a:pt x="409194" y="278257"/>
                  </a:lnTo>
                  <a:lnTo>
                    <a:pt x="420116" y="278257"/>
                  </a:lnTo>
                  <a:lnTo>
                    <a:pt x="424053" y="279146"/>
                  </a:lnTo>
                  <a:lnTo>
                    <a:pt x="427228" y="281178"/>
                  </a:lnTo>
                  <a:lnTo>
                    <a:pt x="427228" y="278257"/>
                  </a:lnTo>
                  <a:lnTo>
                    <a:pt x="427228" y="276225"/>
                  </a:lnTo>
                  <a:close/>
                </a:path>
                <a:path w="758825" h="603885">
                  <a:moveTo>
                    <a:pt x="427228" y="57150"/>
                  </a:moveTo>
                  <a:lnTo>
                    <a:pt x="427101" y="38938"/>
                  </a:lnTo>
                  <a:lnTo>
                    <a:pt x="425577" y="38227"/>
                  </a:lnTo>
                  <a:lnTo>
                    <a:pt x="423037" y="37719"/>
                  </a:lnTo>
                  <a:lnTo>
                    <a:pt x="419735" y="37719"/>
                  </a:lnTo>
                  <a:lnTo>
                    <a:pt x="411556" y="38938"/>
                  </a:lnTo>
                  <a:lnTo>
                    <a:pt x="404761" y="42583"/>
                  </a:lnTo>
                  <a:lnTo>
                    <a:pt x="399313" y="48653"/>
                  </a:lnTo>
                  <a:lnTo>
                    <a:pt x="395224" y="57150"/>
                  </a:lnTo>
                  <a:lnTo>
                    <a:pt x="394970" y="57150"/>
                  </a:lnTo>
                  <a:lnTo>
                    <a:pt x="394970" y="39370"/>
                  </a:lnTo>
                  <a:lnTo>
                    <a:pt x="370332" y="39370"/>
                  </a:lnTo>
                  <a:lnTo>
                    <a:pt x="370332" y="132207"/>
                  </a:lnTo>
                  <a:lnTo>
                    <a:pt x="394970" y="132207"/>
                  </a:lnTo>
                  <a:lnTo>
                    <a:pt x="394970" y="78486"/>
                  </a:lnTo>
                  <a:lnTo>
                    <a:pt x="396748" y="71755"/>
                  </a:lnTo>
                  <a:lnTo>
                    <a:pt x="400558" y="66675"/>
                  </a:lnTo>
                  <a:lnTo>
                    <a:pt x="404241" y="61722"/>
                  </a:lnTo>
                  <a:lnTo>
                    <a:pt x="409194" y="59182"/>
                  </a:lnTo>
                  <a:lnTo>
                    <a:pt x="420116" y="59182"/>
                  </a:lnTo>
                  <a:lnTo>
                    <a:pt x="424053" y="60071"/>
                  </a:lnTo>
                  <a:lnTo>
                    <a:pt x="427228" y="62103"/>
                  </a:lnTo>
                  <a:lnTo>
                    <a:pt x="427228" y="59182"/>
                  </a:lnTo>
                  <a:lnTo>
                    <a:pt x="427228" y="57150"/>
                  </a:lnTo>
                  <a:close/>
                </a:path>
                <a:path w="758825" h="603885">
                  <a:moveTo>
                    <a:pt x="529082" y="513461"/>
                  </a:moveTo>
                  <a:lnTo>
                    <a:pt x="509143" y="473075"/>
                  </a:lnTo>
                  <a:lnTo>
                    <a:pt x="503872" y="470484"/>
                  </a:lnTo>
                  <a:lnTo>
                    <a:pt x="503872" y="513461"/>
                  </a:lnTo>
                  <a:lnTo>
                    <a:pt x="503821" y="514985"/>
                  </a:lnTo>
                  <a:lnTo>
                    <a:pt x="502475" y="527075"/>
                  </a:lnTo>
                  <a:lnTo>
                    <a:pt x="498106" y="536435"/>
                  </a:lnTo>
                  <a:lnTo>
                    <a:pt x="490804" y="542074"/>
                  </a:lnTo>
                  <a:lnTo>
                    <a:pt x="480568" y="543941"/>
                  </a:lnTo>
                  <a:lnTo>
                    <a:pt x="469900" y="542112"/>
                  </a:lnTo>
                  <a:lnTo>
                    <a:pt x="462280" y="536613"/>
                  </a:lnTo>
                  <a:lnTo>
                    <a:pt x="457708" y="527443"/>
                  </a:lnTo>
                  <a:lnTo>
                    <a:pt x="456222" y="514985"/>
                  </a:lnTo>
                  <a:lnTo>
                    <a:pt x="456184" y="505333"/>
                  </a:lnTo>
                  <a:lnTo>
                    <a:pt x="458343" y="498094"/>
                  </a:lnTo>
                  <a:lnTo>
                    <a:pt x="466852" y="487553"/>
                  </a:lnTo>
                  <a:lnTo>
                    <a:pt x="472821" y="485013"/>
                  </a:lnTo>
                  <a:lnTo>
                    <a:pt x="480441" y="485013"/>
                  </a:lnTo>
                  <a:lnTo>
                    <a:pt x="490689" y="486829"/>
                  </a:lnTo>
                  <a:lnTo>
                    <a:pt x="498043" y="492252"/>
                  </a:lnTo>
                  <a:lnTo>
                    <a:pt x="502450" y="501307"/>
                  </a:lnTo>
                  <a:lnTo>
                    <a:pt x="503872" y="513461"/>
                  </a:lnTo>
                  <a:lnTo>
                    <a:pt x="503872" y="470484"/>
                  </a:lnTo>
                  <a:lnTo>
                    <a:pt x="500989" y="469061"/>
                  </a:lnTo>
                  <a:lnTo>
                    <a:pt x="491667" y="466648"/>
                  </a:lnTo>
                  <a:lnTo>
                    <a:pt x="481203" y="465836"/>
                  </a:lnTo>
                  <a:lnTo>
                    <a:pt x="470268" y="466661"/>
                  </a:lnTo>
                  <a:lnTo>
                    <a:pt x="434632" y="494588"/>
                  </a:lnTo>
                  <a:lnTo>
                    <a:pt x="431292" y="514985"/>
                  </a:lnTo>
                  <a:lnTo>
                    <a:pt x="432092" y="525475"/>
                  </a:lnTo>
                  <a:lnTo>
                    <a:pt x="459778" y="559879"/>
                  </a:lnTo>
                  <a:lnTo>
                    <a:pt x="479679" y="563118"/>
                  </a:lnTo>
                  <a:lnTo>
                    <a:pt x="490486" y="562292"/>
                  </a:lnTo>
                  <a:lnTo>
                    <a:pt x="500087" y="559777"/>
                  </a:lnTo>
                  <a:lnTo>
                    <a:pt x="508495" y="555574"/>
                  </a:lnTo>
                  <a:lnTo>
                    <a:pt x="515747" y="549656"/>
                  </a:lnTo>
                  <a:lnTo>
                    <a:pt x="520242" y="543941"/>
                  </a:lnTo>
                  <a:lnTo>
                    <a:pt x="521576" y="542251"/>
                  </a:lnTo>
                  <a:lnTo>
                    <a:pt x="525741" y="533755"/>
                  </a:lnTo>
                  <a:lnTo>
                    <a:pt x="528243" y="524154"/>
                  </a:lnTo>
                  <a:lnTo>
                    <a:pt x="529082" y="513461"/>
                  </a:lnTo>
                  <a:close/>
                </a:path>
                <a:path w="758825" h="603885">
                  <a:moveTo>
                    <a:pt x="529082" y="303911"/>
                  </a:moveTo>
                  <a:lnTo>
                    <a:pt x="509143" y="263525"/>
                  </a:lnTo>
                  <a:lnTo>
                    <a:pt x="503872" y="260934"/>
                  </a:lnTo>
                  <a:lnTo>
                    <a:pt x="503872" y="303911"/>
                  </a:lnTo>
                  <a:lnTo>
                    <a:pt x="503821" y="305435"/>
                  </a:lnTo>
                  <a:lnTo>
                    <a:pt x="502475" y="317525"/>
                  </a:lnTo>
                  <a:lnTo>
                    <a:pt x="498106" y="326885"/>
                  </a:lnTo>
                  <a:lnTo>
                    <a:pt x="490804" y="332524"/>
                  </a:lnTo>
                  <a:lnTo>
                    <a:pt x="480568" y="334391"/>
                  </a:lnTo>
                  <a:lnTo>
                    <a:pt x="469900" y="332562"/>
                  </a:lnTo>
                  <a:lnTo>
                    <a:pt x="462280" y="327063"/>
                  </a:lnTo>
                  <a:lnTo>
                    <a:pt x="457708" y="317893"/>
                  </a:lnTo>
                  <a:lnTo>
                    <a:pt x="456222" y="305435"/>
                  </a:lnTo>
                  <a:lnTo>
                    <a:pt x="456184" y="295783"/>
                  </a:lnTo>
                  <a:lnTo>
                    <a:pt x="458343" y="288544"/>
                  </a:lnTo>
                  <a:lnTo>
                    <a:pt x="466852" y="278003"/>
                  </a:lnTo>
                  <a:lnTo>
                    <a:pt x="472821" y="275463"/>
                  </a:lnTo>
                  <a:lnTo>
                    <a:pt x="480441" y="275463"/>
                  </a:lnTo>
                  <a:lnTo>
                    <a:pt x="490689" y="277279"/>
                  </a:lnTo>
                  <a:lnTo>
                    <a:pt x="498043" y="282702"/>
                  </a:lnTo>
                  <a:lnTo>
                    <a:pt x="502450" y="291757"/>
                  </a:lnTo>
                  <a:lnTo>
                    <a:pt x="503872" y="303911"/>
                  </a:lnTo>
                  <a:lnTo>
                    <a:pt x="503872" y="260934"/>
                  </a:lnTo>
                  <a:lnTo>
                    <a:pt x="500989" y="259511"/>
                  </a:lnTo>
                  <a:lnTo>
                    <a:pt x="491667" y="257098"/>
                  </a:lnTo>
                  <a:lnTo>
                    <a:pt x="481203" y="256286"/>
                  </a:lnTo>
                  <a:lnTo>
                    <a:pt x="470268" y="257111"/>
                  </a:lnTo>
                  <a:lnTo>
                    <a:pt x="434632" y="285038"/>
                  </a:lnTo>
                  <a:lnTo>
                    <a:pt x="431292" y="305435"/>
                  </a:lnTo>
                  <a:lnTo>
                    <a:pt x="432092" y="315925"/>
                  </a:lnTo>
                  <a:lnTo>
                    <a:pt x="459778" y="350329"/>
                  </a:lnTo>
                  <a:lnTo>
                    <a:pt x="479679" y="353568"/>
                  </a:lnTo>
                  <a:lnTo>
                    <a:pt x="490486" y="352742"/>
                  </a:lnTo>
                  <a:lnTo>
                    <a:pt x="500087" y="350227"/>
                  </a:lnTo>
                  <a:lnTo>
                    <a:pt x="508495" y="346024"/>
                  </a:lnTo>
                  <a:lnTo>
                    <a:pt x="515747" y="340106"/>
                  </a:lnTo>
                  <a:lnTo>
                    <a:pt x="520242" y="334391"/>
                  </a:lnTo>
                  <a:lnTo>
                    <a:pt x="521576" y="332701"/>
                  </a:lnTo>
                  <a:lnTo>
                    <a:pt x="525741" y="324205"/>
                  </a:lnTo>
                  <a:lnTo>
                    <a:pt x="528243" y="314604"/>
                  </a:lnTo>
                  <a:lnTo>
                    <a:pt x="529082" y="303911"/>
                  </a:lnTo>
                  <a:close/>
                </a:path>
                <a:path w="758825" h="603885">
                  <a:moveTo>
                    <a:pt x="529082" y="84836"/>
                  </a:moveTo>
                  <a:lnTo>
                    <a:pt x="509143" y="44450"/>
                  </a:lnTo>
                  <a:lnTo>
                    <a:pt x="503872" y="41859"/>
                  </a:lnTo>
                  <a:lnTo>
                    <a:pt x="503872" y="84836"/>
                  </a:lnTo>
                  <a:lnTo>
                    <a:pt x="503821" y="86360"/>
                  </a:lnTo>
                  <a:lnTo>
                    <a:pt x="502475" y="98450"/>
                  </a:lnTo>
                  <a:lnTo>
                    <a:pt x="498106" y="107810"/>
                  </a:lnTo>
                  <a:lnTo>
                    <a:pt x="490804" y="113449"/>
                  </a:lnTo>
                  <a:lnTo>
                    <a:pt x="480568" y="115316"/>
                  </a:lnTo>
                  <a:lnTo>
                    <a:pt x="469900" y="113487"/>
                  </a:lnTo>
                  <a:lnTo>
                    <a:pt x="462280" y="107988"/>
                  </a:lnTo>
                  <a:lnTo>
                    <a:pt x="457708" y="98818"/>
                  </a:lnTo>
                  <a:lnTo>
                    <a:pt x="456222" y="86360"/>
                  </a:lnTo>
                  <a:lnTo>
                    <a:pt x="456184" y="76708"/>
                  </a:lnTo>
                  <a:lnTo>
                    <a:pt x="458343" y="69469"/>
                  </a:lnTo>
                  <a:lnTo>
                    <a:pt x="466852" y="58928"/>
                  </a:lnTo>
                  <a:lnTo>
                    <a:pt x="472821" y="56388"/>
                  </a:lnTo>
                  <a:lnTo>
                    <a:pt x="480441" y="56388"/>
                  </a:lnTo>
                  <a:lnTo>
                    <a:pt x="490689" y="58204"/>
                  </a:lnTo>
                  <a:lnTo>
                    <a:pt x="498043" y="63627"/>
                  </a:lnTo>
                  <a:lnTo>
                    <a:pt x="502450" y="72682"/>
                  </a:lnTo>
                  <a:lnTo>
                    <a:pt x="503872" y="84836"/>
                  </a:lnTo>
                  <a:lnTo>
                    <a:pt x="503872" y="41859"/>
                  </a:lnTo>
                  <a:lnTo>
                    <a:pt x="500989" y="40436"/>
                  </a:lnTo>
                  <a:lnTo>
                    <a:pt x="491667" y="38023"/>
                  </a:lnTo>
                  <a:lnTo>
                    <a:pt x="481203" y="37211"/>
                  </a:lnTo>
                  <a:lnTo>
                    <a:pt x="470268" y="38036"/>
                  </a:lnTo>
                  <a:lnTo>
                    <a:pt x="434632" y="65963"/>
                  </a:lnTo>
                  <a:lnTo>
                    <a:pt x="431292" y="86360"/>
                  </a:lnTo>
                  <a:lnTo>
                    <a:pt x="432092" y="96850"/>
                  </a:lnTo>
                  <a:lnTo>
                    <a:pt x="459778" y="131254"/>
                  </a:lnTo>
                  <a:lnTo>
                    <a:pt x="479679" y="134493"/>
                  </a:lnTo>
                  <a:lnTo>
                    <a:pt x="490486" y="133667"/>
                  </a:lnTo>
                  <a:lnTo>
                    <a:pt x="500087" y="131152"/>
                  </a:lnTo>
                  <a:lnTo>
                    <a:pt x="508495" y="126949"/>
                  </a:lnTo>
                  <a:lnTo>
                    <a:pt x="515747" y="121031"/>
                  </a:lnTo>
                  <a:lnTo>
                    <a:pt x="520242" y="115316"/>
                  </a:lnTo>
                  <a:lnTo>
                    <a:pt x="521576" y="113626"/>
                  </a:lnTo>
                  <a:lnTo>
                    <a:pt x="525741" y="105130"/>
                  </a:lnTo>
                  <a:lnTo>
                    <a:pt x="528243" y="95529"/>
                  </a:lnTo>
                  <a:lnTo>
                    <a:pt x="529082" y="84836"/>
                  </a:lnTo>
                  <a:close/>
                </a:path>
                <a:path w="758825" h="603885">
                  <a:moveTo>
                    <a:pt x="635762" y="467995"/>
                  </a:moveTo>
                  <a:lnTo>
                    <a:pt x="611124" y="467995"/>
                  </a:lnTo>
                  <a:lnTo>
                    <a:pt x="611124" y="528193"/>
                  </a:lnTo>
                  <a:lnTo>
                    <a:pt x="609346" y="533654"/>
                  </a:lnTo>
                  <a:lnTo>
                    <a:pt x="605790" y="537718"/>
                  </a:lnTo>
                  <a:lnTo>
                    <a:pt x="602234" y="541909"/>
                  </a:lnTo>
                  <a:lnTo>
                    <a:pt x="597535" y="543941"/>
                  </a:lnTo>
                  <a:lnTo>
                    <a:pt x="591820" y="543941"/>
                  </a:lnTo>
                  <a:lnTo>
                    <a:pt x="584149" y="542518"/>
                  </a:lnTo>
                  <a:lnTo>
                    <a:pt x="578662" y="538264"/>
                  </a:lnTo>
                  <a:lnTo>
                    <a:pt x="575386" y="531190"/>
                  </a:lnTo>
                  <a:lnTo>
                    <a:pt x="574294" y="521335"/>
                  </a:lnTo>
                  <a:lnTo>
                    <a:pt x="574294" y="467995"/>
                  </a:lnTo>
                  <a:lnTo>
                    <a:pt x="549656" y="467995"/>
                  </a:lnTo>
                  <a:lnTo>
                    <a:pt x="549656" y="523875"/>
                  </a:lnTo>
                  <a:lnTo>
                    <a:pt x="551700" y="541045"/>
                  </a:lnTo>
                  <a:lnTo>
                    <a:pt x="557822" y="553313"/>
                  </a:lnTo>
                  <a:lnTo>
                    <a:pt x="568032" y="560666"/>
                  </a:lnTo>
                  <a:lnTo>
                    <a:pt x="582295" y="563118"/>
                  </a:lnTo>
                  <a:lnTo>
                    <a:pt x="590854" y="562102"/>
                  </a:lnTo>
                  <a:lnTo>
                    <a:pt x="598462" y="558990"/>
                  </a:lnTo>
                  <a:lnTo>
                    <a:pt x="605091" y="553796"/>
                  </a:lnTo>
                  <a:lnTo>
                    <a:pt x="610743" y="546481"/>
                  </a:lnTo>
                  <a:lnTo>
                    <a:pt x="611124" y="546481"/>
                  </a:lnTo>
                  <a:lnTo>
                    <a:pt x="611124" y="560832"/>
                  </a:lnTo>
                  <a:lnTo>
                    <a:pt x="635762" y="560832"/>
                  </a:lnTo>
                  <a:lnTo>
                    <a:pt x="635762" y="546481"/>
                  </a:lnTo>
                  <a:lnTo>
                    <a:pt x="635762" y="543941"/>
                  </a:lnTo>
                  <a:lnTo>
                    <a:pt x="635762" y="467995"/>
                  </a:lnTo>
                  <a:close/>
                </a:path>
                <a:path w="758825" h="603885">
                  <a:moveTo>
                    <a:pt x="635762" y="258445"/>
                  </a:moveTo>
                  <a:lnTo>
                    <a:pt x="611124" y="258445"/>
                  </a:lnTo>
                  <a:lnTo>
                    <a:pt x="611124" y="318643"/>
                  </a:lnTo>
                  <a:lnTo>
                    <a:pt x="609346" y="324104"/>
                  </a:lnTo>
                  <a:lnTo>
                    <a:pt x="605790" y="328168"/>
                  </a:lnTo>
                  <a:lnTo>
                    <a:pt x="602234" y="332359"/>
                  </a:lnTo>
                  <a:lnTo>
                    <a:pt x="597535" y="334391"/>
                  </a:lnTo>
                  <a:lnTo>
                    <a:pt x="591820" y="334391"/>
                  </a:lnTo>
                  <a:lnTo>
                    <a:pt x="584149" y="332968"/>
                  </a:lnTo>
                  <a:lnTo>
                    <a:pt x="578662" y="328714"/>
                  </a:lnTo>
                  <a:lnTo>
                    <a:pt x="575386" y="321640"/>
                  </a:lnTo>
                  <a:lnTo>
                    <a:pt x="574294" y="311785"/>
                  </a:lnTo>
                  <a:lnTo>
                    <a:pt x="574294" y="258445"/>
                  </a:lnTo>
                  <a:lnTo>
                    <a:pt x="549656" y="258445"/>
                  </a:lnTo>
                  <a:lnTo>
                    <a:pt x="549656" y="314325"/>
                  </a:lnTo>
                  <a:lnTo>
                    <a:pt x="551700" y="331495"/>
                  </a:lnTo>
                  <a:lnTo>
                    <a:pt x="557822" y="343763"/>
                  </a:lnTo>
                  <a:lnTo>
                    <a:pt x="568032" y="351116"/>
                  </a:lnTo>
                  <a:lnTo>
                    <a:pt x="582295" y="353568"/>
                  </a:lnTo>
                  <a:lnTo>
                    <a:pt x="590854" y="352552"/>
                  </a:lnTo>
                  <a:lnTo>
                    <a:pt x="598462" y="349440"/>
                  </a:lnTo>
                  <a:lnTo>
                    <a:pt x="605091" y="344246"/>
                  </a:lnTo>
                  <a:lnTo>
                    <a:pt x="610743" y="336931"/>
                  </a:lnTo>
                  <a:lnTo>
                    <a:pt x="611124" y="336931"/>
                  </a:lnTo>
                  <a:lnTo>
                    <a:pt x="611124" y="351282"/>
                  </a:lnTo>
                  <a:lnTo>
                    <a:pt x="635762" y="351282"/>
                  </a:lnTo>
                  <a:lnTo>
                    <a:pt x="635762" y="336931"/>
                  </a:lnTo>
                  <a:lnTo>
                    <a:pt x="635762" y="334391"/>
                  </a:lnTo>
                  <a:lnTo>
                    <a:pt x="635762" y="258445"/>
                  </a:lnTo>
                  <a:close/>
                </a:path>
                <a:path w="758825" h="603885">
                  <a:moveTo>
                    <a:pt x="635762" y="39370"/>
                  </a:moveTo>
                  <a:lnTo>
                    <a:pt x="611124" y="39370"/>
                  </a:lnTo>
                  <a:lnTo>
                    <a:pt x="611124" y="99568"/>
                  </a:lnTo>
                  <a:lnTo>
                    <a:pt x="609346" y="105029"/>
                  </a:lnTo>
                  <a:lnTo>
                    <a:pt x="605790" y="109093"/>
                  </a:lnTo>
                  <a:lnTo>
                    <a:pt x="602234" y="113284"/>
                  </a:lnTo>
                  <a:lnTo>
                    <a:pt x="597535" y="115316"/>
                  </a:lnTo>
                  <a:lnTo>
                    <a:pt x="591820" y="115316"/>
                  </a:lnTo>
                  <a:lnTo>
                    <a:pt x="584149" y="113893"/>
                  </a:lnTo>
                  <a:lnTo>
                    <a:pt x="578662" y="109639"/>
                  </a:lnTo>
                  <a:lnTo>
                    <a:pt x="575386" y="102565"/>
                  </a:lnTo>
                  <a:lnTo>
                    <a:pt x="574294" y="92710"/>
                  </a:lnTo>
                  <a:lnTo>
                    <a:pt x="574294" y="39370"/>
                  </a:lnTo>
                  <a:lnTo>
                    <a:pt x="549656" y="39370"/>
                  </a:lnTo>
                  <a:lnTo>
                    <a:pt x="549656" y="95250"/>
                  </a:lnTo>
                  <a:lnTo>
                    <a:pt x="551700" y="112420"/>
                  </a:lnTo>
                  <a:lnTo>
                    <a:pt x="557822" y="124688"/>
                  </a:lnTo>
                  <a:lnTo>
                    <a:pt x="568032" y="132041"/>
                  </a:lnTo>
                  <a:lnTo>
                    <a:pt x="582295" y="134493"/>
                  </a:lnTo>
                  <a:lnTo>
                    <a:pt x="590854" y="133477"/>
                  </a:lnTo>
                  <a:lnTo>
                    <a:pt x="598462" y="130365"/>
                  </a:lnTo>
                  <a:lnTo>
                    <a:pt x="605091" y="125171"/>
                  </a:lnTo>
                  <a:lnTo>
                    <a:pt x="610743" y="117856"/>
                  </a:lnTo>
                  <a:lnTo>
                    <a:pt x="611124" y="117856"/>
                  </a:lnTo>
                  <a:lnTo>
                    <a:pt x="611124" y="132207"/>
                  </a:lnTo>
                  <a:lnTo>
                    <a:pt x="635762" y="132207"/>
                  </a:lnTo>
                  <a:lnTo>
                    <a:pt x="635762" y="117856"/>
                  </a:lnTo>
                  <a:lnTo>
                    <a:pt x="635762" y="115316"/>
                  </a:lnTo>
                  <a:lnTo>
                    <a:pt x="635762" y="39370"/>
                  </a:lnTo>
                  <a:close/>
                </a:path>
                <a:path w="758825" h="603885">
                  <a:moveTo>
                    <a:pt x="758825" y="511810"/>
                  </a:moveTo>
                  <a:lnTo>
                    <a:pt x="758202" y="501650"/>
                  </a:lnTo>
                  <a:lnTo>
                    <a:pt x="756323" y="492633"/>
                  </a:lnTo>
                  <a:lnTo>
                    <a:pt x="753287" y="485013"/>
                  </a:lnTo>
                  <a:lnTo>
                    <a:pt x="753198" y="484771"/>
                  </a:lnTo>
                  <a:lnTo>
                    <a:pt x="751776" y="482600"/>
                  </a:lnTo>
                  <a:lnTo>
                    <a:pt x="748792" y="478028"/>
                  </a:lnTo>
                  <a:lnTo>
                    <a:pt x="743267" y="472694"/>
                  </a:lnTo>
                  <a:lnTo>
                    <a:pt x="736803" y="468884"/>
                  </a:lnTo>
                  <a:lnTo>
                    <a:pt x="733552" y="467880"/>
                  </a:lnTo>
                  <a:lnTo>
                    <a:pt x="733552" y="522097"/>
                  </a:lnTo>
                  <a:lnTo>
                    <a:pt x="731520" y="529844"/>
                  </a:lnTo>
                  <a:lnTo>
                    <a:pt x="727456" y="535559"/>
                  </a:lnTo>
                  <a:lnTo>
                    <a:pt x="723392" y="541147"/>
                  </a:lnTo>
                  <a:lnTo>
                    <a:pt x="717804" y="543941"/>
                  </a:lnTo>
                  <a:lnTo>
                    <a:pt x="704596" y="543941"/>
                  </a:lnTo>
                  <a:lnTo>
                    <a:pt x="699643" y="541655"/>
                  </a:lnTo>
                  <a:lnTo>
                    <a:pt x="691769" y="532765"/>
                  </a:lnTo>
                  <a:lnTo>
                    <a:pt x="689864" y="527177"/>
                  </a:lnTo>
                  <a:lnTo>
                    <a:pt x="689864" y="503809"/>
                  </a:lnTo>
                  <a:lnTo>
                    <a:pt x="691896" y="497459"/>
                  </a:lnTo>
                  <a:lnTo>
                    <a:pt x="696087" y="492506"/>
                  </a:lnTo>
                  <a:lnTo>
                    <a:pt x="700151" y="487426"/>
                  </a:lnTo>
                  <a:lnTo>
                    <a:pt x="705612" y="485013"/>
                  </a:lnTo>
                  <a:lnTo>
                    <a:pt x="712343" y="485013"/>
                  </a:lnTo>
                  <a:lnTo>
                    <a:pt x="733552" y="522097"/>
                  </a:lnTo>
                  <a:lnTo>
                    <a:pt x="733552" y="467880"/>
                  </a:lnTo>
                  <a:lnTo>
                    <a:pt x="729411" y="466598"/>
                  </a:lnTo>
                  <a:lnTo>
                    <a:pt x="721106" y="465836"/>
                  </a:lnTo>
                  <a:lnTo>
                    <a:pt x="711746" y="466890"/>
                  </a:lnTo>
                  <a:lnTo>
                    <a:pt x="703503" y="470027"/>
                  </a:lnTo>
                  <a:lnTo>
                    <a:pt x="696417" y="475272"/>
                  </a:lnTo>
                  <a:lnTo>
                    <a:pt x="690499" y="482600"/>
                  </a:lnTo>
                  <a:lnTo>
                    <a:pt x="690245" y="482600"/>
                  </a:lnTo>
                  <a:lnTo>
                    <a:pt x="690245" y="467995"/>
                  </a:lnTo>
                  <a:lnTo>
                    <a:pt x="665607" y="467995"/>
                  </a:lnTo>
                  <a:lnTo>
                    <a:pt x="665607" y="603631"/>
                  </a:lnTo>
                  <a:lnTo>
                    <a:pt x="690245" y="603631"/>
                  </a:lnTo>
                  <a:lnTo>
                    <a:pt x="690245" y="549275"/>
                  </a:lnTo>
                  <a:lnTo>
                    <a:pt x="690499" y="549275"/>
                  </a:lnTo>
                  <a:lnTo>
                    <a:pt x="695566" y="555358"/>
                  </a:lnTo>
                  <a:lnTo>
                    <a:pt x="701636" y="559676"/>
                  </a:lnTo>
                  <a:lnTo>
                    <a:pt x="708710" y="562267"/>
                  </a:lnTo>
                  <a:lnTo>
                    <a:pt x="716788" y="563118"/>
                  </a:lnTo>
                  <a:lnTo>
                    <a:pt x="725830" y="562241"/>
                  </a:lnTo>
                  <a:lnTo>
                    <a:pt x="733945" y="559600"/>
                  </a:lnTo>
                  <a:lnTo>
                    <a:pt x="741121" y="555193"/>
                  </a:lnTo>
                  <a:lnTo>
                    <a:pt x="747128" y="549275"/>
                  </a:lnTo>
                  <a:lnTo>
                    <a:pt x="747395" y="549021"/>
                  </a:lnTo>
                  <a:lnTo>
                    <a:pt x="750735" y="543941"/>
                  </a:lnTo>
                  <a:lnTo>
                    <a:pt x="752386" y="541426"/>
                  </a:lnTo>
                  <a:lnTo>
                    <a:pt x="755967" y="532701"/>
                  </a:lnTo>
                  <a:lnTo>
                    <a:pt x="758101" y="522846"/>
                  </a:lnTo>
                  <a:lnTo>
                    <a:pt x="758825" y="511810"/>
                  </a:lnTo>
                  <a:close/>
                </a:path>
                <a:path w="758825" h="603885">
                  <a:moveTo>
                    <a:pt x="758825" y="302260"/>
                  </a:moveTo>
                  <a:lnTo>
                    <a:pt x="758202" y="292100"/>
                  </a:lnTo>
                  <a:lnTo>
                    <a:pt x="756323" y="283083"/>
                  </a:lnTo>
                  <a:lnTo>
                    <a:pt x="753287" y="275463"/>
                  </a:lnTo>
                  <a:lnTo>
                    <a:pt x="753198" y="275221"/>
                  </a:lnTo>
                  <a:lnTo>
                    <a:pt x="751776" y="273050"/>
                  </a:lnTo>
                  <a:lnTo>
                    <a:pt x="748792" y="268478"/>
                  </a:lnTo>
                  <a:lnTo>
                    <a:pt x="743267" y="263144"/>
                  </a:lnTo>
                  <a:lnTo>
                    <a:pt x="736803" y="259334"/>
                  </a:lnTo>
                  <a:lnTo>
                    <a:pt x="733552" y="258330"/>
                  </a:lnTo>
                  <a:lnTo>
                    <a:pt x="733552" y="312547"/>
                  </a:lnTo>
                  <a:lnTo>
                    <a:pt x="731520" y="320294"/>
                  </a:lnTo>
                  <a:lnTo>
                    <a:pt x="727456" y="326009"/>
                  </a:lnTo>
                  <a:lnTo>
                    <a:pt x="723392" y="331597"/>
                  </a:lnTo>
                  <a:lnTo>
                    <a:pt x="717804" y="334391"/>
                  </a:lnTo>
                  <a:lnTo>
                    <a:pt x="704596" y="334391"/>
                  </a:lnTo>
                  <a:lnTo>
                    <a:pt x="699643" y="332105"/>
                  </a:lnTo>
                  <a:lnTo>
                    <a:pt x="691769" y="323215"/>
                  </a:lnTo>
                  <a:lnTo>
                    <a:pt x="689864" y="317627"/>
                  </a:lnTo>
                  <a:lnTo>
                    <a:pt x="689864" y="294259"/>
                  </a:lnTo>
                  <a:lnTo>
                    <a:pt x="691896" y="287909"/>
                  </a:lnTo>
                  <a:lnTo>
                    <a:pt x="696087" y="282956"/>
                  </a:lnTo>
                  <a:lnTo>
                    <a:pt x="700151" y="277876"/>
                  </a:lnTo>
                  <a:lnTo>
                    <a:pt x="705612" y="275463"/>
                  </a:lnTo>
                  <a:lnTo>
                    <a:pt x="712343" y="275463"/>
                  </a:lnTo>
                  <a:lnTo>
                    <a:pt x="733552" y="312547"/>
                  </a:lnTo>
                  <a:lnTo>
                    <a:pt x="733552" y="258330"/>
                  </a:lnTo>
                  <a:lnTo>
                    <a:pt x="729411" y="257048"/>
                  </a:lnTo>
                  <a:lnTo>
                    <a:pt x="721106" y="256286"/>
                  </a:lnTo>
                  <a:lnTo>
                    <a:pt x="711746" y="257340"/>
                  </a:lnTo>
                  <a:lnTo>
                    <a:pt x="703503" y="260477"/>
                  </a:lnTo>
                  <a:lnTo>
                    <a:pt x="696417" y="265722"/>
                  </a:lnTo>
                  <a:lnTo>
                    <a:pt x="690499" y="273050"/>
                  </a:lnTo>
                  <a:lnTo>
                    <a:pt x="690245" y="273050"/>
                  </a:lnTo>
                  <a:lnTo>
                    <a:pt x="690245" y="258445"/>
                  </a:lnTo>
                  <a:lnTo>
                    <a:pt x="665607" y="258445"/>
                  </a:lnTo>
                  <a:lnTo>
                    <a:pt x="665607" y="394081"/>
                  </a:lnTo>
                  <a:lnTo>
                    <a:pt x="690245" y="394081"/>
                  </a:lnTo>
                  <a:lnTo>
                    <a:pt x="690245" y="339725"/>
                  </a:lnTo>
                  <a:lnTo>
                    <a:pt x="690499" y="339725"/>
                  </a:lnTo>
                  <a:lnTo>
                    <a:pt x="695566" y="345808"/>
                  </a:lnTo>
                  <a:lnTo>
                    <a:pt x="701636" y="350126"/>
                  </a:lnTo>
                  <a:lnTo>
                    <a:pt x="708710" y="352717"/>
                  </a:lnTo>
                  <a:lnTo>
                    <a:pt x="716788" y="353568"/>
                  </a:lnTo>
                  <a:lnTo>
                    <a:pt x="725830" y="352691"/>
                  </a:lnTo>
                  <a:lnTo>
                    <a:pt x="733945" y="350050"/>
                  </a:lnTo>
                  <a:lnTo>
                    <a:pt x="741121" y="345643"/>
                  </a:lnTo>
                  <a:lnTo>
                    <a:pt x="747128" y="339725"/>
                  </a:lnTo>
                  <a:lnTo>
                    <a:pt x="747395" y="339471"/>
                  </a:lnTo>
                  <a:lnTo>
                    <a:pt x="750735" y="334391"/>
                  </a:lnTo>
                  <a:lnTo>
                    <a:pt x="752386" y="331876"/>
                  </a:lnTo>
                  <a:lnTo>
                    <a:pt x="755967" y="323151"/>
                  </a:lnTo>
                  <a:lnTo>
                    <a:pt x="758101" y="313296"/>
                  </a:lnTo>
                  <a:lnTo>
                    <a:pt x="758825" y="302260"/>
                  </a:lnTo>
                  <a:close/>
                </a:path>
                <a:path w="758825" h="603885">
                  <a:moveTo>
                    <a:pt x="758825" y="83185"/>
                  </a:moveTo>
                  <a:lnTo>
                    <a:pt x="758202" y="73025"/>
                  </a:lnTo>
                  <a:lnTo>
                    <a:pt x="756323" y="64008"/>
                  </a:lnTo>
                  <a:lnTo>
                    <a:pt x="753287" y="56388"/>
                  </a:lnTo>
                  <a:lnTo>
                    <a:pt x="753198" y="56146"/>
                  </a:lnTo>
                  <a:lnTo>
                    <a:pt x="751776" y="53975"/>
                  </a:lnTo>
                  <a:lnTo>
                    <a:pt x="748792" y="49403"/>
                  </a:lnTo>
                  <a:lnTo>
                    <a:pt x="743267" y="44069"/>
                  </a:lnTo>
                  <a:lnTo>
                    <a:pt x="736803" y="40259"/>
                  </a:lnTo>
                  <a:lnTo>
                    <a:pt x="733552" y="39255"/>
                  </a:lnTo>
                  <a:lnTo>
                    <a:pt x="733552" y="93472"/>
                  </a:lnTo>
                  <a:lnTo>
                    <a:pt x="731520" y="101219"/>
                  </a:lnTo>
                  <a:lnTo>
                    <a:pt x="727456" y="106934"/>
                  </a:lnTo>
                  <a:lnTo>
                    <a:pt x="723392" y="112522"/>
                  </a:lnTo>
                  <a:lnTo>
                    <a:pt x="717804" y="115316"/>
                  </a:lnTo>
                  <a:lnTo>
                    <a:pt x="704596" y="115316"/>
                  </a:lnTo>
                  <a:lnTo>
                    <a:pt x="699643" y="113030"/>
                  </a:lnTo>
                  <a:lnTo>
                    <a:pt x="691769" y="104140"/>
                  </a:lnTo>
                  <a:lnTo>
                    <a:pt x="689864" y="98552"/>
                  </a:lnTo>
                  <a:lnTo>
                    <a:pt x="689864" y="75184"/>
                  </a:lnTo>
                  <a:lnTo>
                    <a:pt x="691896" y="68834"/>
                  </a:lnTo>
                  <a:lnTo>
                    <a:pt x="696087" y="63881"/>
                  </a:lnTo>
                  <a:lnTo>
                    <a:pt x="700151" y="58801"/>
                  </a:lnTo>
                  <a:lnTo>
                    <a:pt x="705612" y="56388"/>
                  </a:lnTo>
                  <a:lnTo>
                    <a:pt x="712343" y="56388"/>
                  </a:lnTo>
                  <a:lnTo>
                    <a:pt x="733552" y="93472"/>
                  </a:lnTo>
                  <a:lnTo>
                    <a:pt x="733552" y="39255"/>
                  </a:lnTo>
                  <a:lnTo>
                    <a:pt x="729411" y="37973"/>
                  </a:lnTo>
                  <a:lnTo>
                    <a:pt x="721106" y="37211"/>
                  </a:lnTo>
                  <a:lnTo>
                    <a:pt x="711746" y="38265"/>
                  </a:lnTo>
                  <a:lnTo>
                    <a:pt x="703503" y="41402"/>
                  </a:lnTo>
                  <a:lnTo>
                    <a:pt x="696417" y="46647"/>
                  </a:lnTo>
                  <a:lnTo>
                    <a:pt x="690499" y="53975"/>
                  </a:lnTo>
                  <a:lnTo>
                    <a:pt x="690245" y="53975"/>
                  </a:lnTo>
                  <a:lnTo>
                    <a:pt x="690245" y="39370"/>
                  </a:lnTo>
                  <a:lnTo>
                    <a:pt x="665607" y="39370"/>
                  </a:lnTo>
                  <a:lnTo>
                    <a:pt x="665607" y="175006"/>
                  </a:lnTo>
                  <a:lnTo>
                    <a:pt x="690245" y="175006"/>
                  </a:lnTo>
                  <a:lnTo>
                    <a:pt x="690245" y="120650"/>
                  </a:lnTo>
                  <a:lnTo>
                    <a:pt x="690499" y="120650"/>
                  </a:lnTo>
                  <a:lnTo>
                    <a:pt x="695566" y="126733"/>
                  </a:lnTo>
                  <a:lnTo>
                    <a:pt x="701636" y="131051"/>
                  </a:lnTo>
                  <a:lnTo>
                    <a:pt x="708710" y="133642"/>
                  </a:lnTo>
                  <a:lnTo>
                    <a:pt x="716788" y="134493"/>
                  </a:lnTo>
                  <a:lnTo>
                    <a:pt x="725830" y="133616"/>
                  </a:lnTo>
                  <a:lnTo>
                    <a:pt x="733945" y="130975"/>
                  </a:lnTo>
                  <a:lnTo>
                    <a:pt x="741121" y="126568"/>
                  </a:lnTo>
                  <a:lnTo>
                    <a:pt x="747128" y="120650"/>
                  </a:lnTo>
                  <a:lnTo>
                    <a:pt x="747395" y="120396"/>
                  </a:lnTo>
                  <a:lnTo>
                    <a:pt x="750735" y="115316"/>
                  </a:lnTo>
                  <a:lnTo>
                    <a:pt x="752386" y="112801"/>
                  </a:lnTo>
                  <a:lnTo>
                    <a:pt x="755967" y="104076"/>
                  </a:lnTo>
                  <a:lnTo>
                    <a:pt x="758101" y="94221"/>
                  </a:lnTo>
                  <a:lnTo>
                    <a:pt x="758825" y="83185"/>
                  </a:lnTo>
                  <a:close/>
                </a:path>
              </a:pathLst>
            </a:custGeom>
            <a:solidFill>
              <a:srgbClr val="9A7757"/>
            </a:solidFill>
          </p:spPr>
          <p:txBody>
            <a:bodyPr wrap="square" lIns="0" tIns="0" rIns="0" bIns="0" rtlCol="0"/>
            <a:lstStyle/>
            <a:p>
              <a:endParaRPr/>
            </a:p>
          </p:txBody>
        </p:sp>
        <p:sp>
          <p:nvSpPr>
            <p:cNvPr id="31" name="object 31"/>
            <p:cNvSpPr/>
            <p:nvPr/>
          </p:nvSpPr>
          <p:spPr>
            <a:xfrm>
              <a:off x="7967598" y="2022220"/>
              <a:ext cx="80136" cy="132333"/>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8198357" y="2014854"/>
              <a:ext cx="575310" cy="139700"/>
            </a:xfrm>
            <a:custGeom>
              <a:avLst/>
              <a:gdLst/>
              <a:ahLst/>
              <a:cxnLst/>
              <a:rect l="l" t="t" r="r" b="b"/>
              <a:pathLst>
                <a:path w="575309" h="139700">
                  <a:moveTo>
                    <a:pt x="200074" y="59690"/>
                  </a:moveTo>
                  <a:lnTo>
                    <a:pt x="175641" y="59690"/>
                  </a:lnTo>
                  <a:lnTo>
                    <a:pt x="181232" y="65530"/>
                  </a:lnTo>
                  <a:lnTo>
                    <a:pt x="181356" y="77470"/>
                  </a:lnTo>
                  <a:lnTo>
                    <a:pt x="141612" y="84526"/>
                  </a:lnTo>
                  <a:lnTo>
                    <a:pt x="123825" y="120396"/>
                  </a:lnTo>
                  <a:lnTo>
                    <a:pt x="126492" y="127127"/>
                  </a:lnTo>
                  <a:lnTo>
                    <a:pt x="131699" y="132207"/>
                  </a:lnTo>
                  <a:lnTo>
                    <a:pt x="137033" y="137160"/>
                  </a:lnTo>
                  <a:lnTo>
                    <a:pt x="144145" y="139700"/>
                  </a:lnTo>
                  <a:lnTo>
                    <a:pt x="153035" y="139700"/>
                  </a:lnTo>
                  <a:lnTo>
                    <a:pt x="161702" y="138699"/>
                  </a:lnTo>
                  <a:lnTo>
                    <a:pt x="169227" y="135699"/>
                  </a:lnTo>
                  <a:lnTo>
                    <a:pt x="175609" y="130698"/>
                  </a:lnTo>
                  <a:lnTo>
                    <a:pt x="180848" y="123698"/>
                  </a:lnTo>
                  <a:lnTo>
                    <a:pt x="204850" y="123698"/>
                  </a:lnTo>
                  <a:lnTo>
                    <a:pt x="204850" y="121539"/>
                  </a:lnTo>
                  <a:lnTo>
                    <a:pt x="156718" y="121539"/>
                  </a:lnTo>
                  <a:lnTo>
                    <a:pt x="153416" y="120396"/>
                  </a:lnTo>
                  <a:lnTo>
                    <a:pt x="148336" y="115824"/>
                  </a:lnTo>
                  <a:lnTo>
                    <a:pt x="147066" y="112903"/>
                  </a:lnTo>
                  <a:lnTo>
                    <a:pt x="147066" y="101092"/>
                  </a:lnTo>
                  <a:lnTo>
                    <a:pt x="152273" y="96393"/>
                  </a:lnTo>
                  <a:lnTo>
                    <a:pt x="181356" y="92583"/>
                  </a:lnTo>
                  <a:lnTo>
                    <a:pt x="204850" y="92583"/>
                  </a:lnTo>
                  <a:lnTo>
                    <a:pt x="204850" y="80518"/>
                  </a:lnTo>
                  <a:lnTo>
                    <a:pt x="202493" y="63775"/>
                  </a:lnTo>
                  <a:lnTo>
                    <a:pt x="200074" y="59690"/>
                  </a:lnTo>
                  <a:close/>
                </a:path>
                <a:path w="575309" h="139700">
                  <a:moveTo>
                    <a:pt x="204850" y="123698"/>
                  </a:moveTo>
                  <a:lnTo>
                    <a:pt x="181356" y="123698"/>
                  </a:lnTo>
                  <a:lnTo>
                    <a:pt x="181356" y="137414"/>
                  </a:lnTo>
                  <a:lnTo>
                    <a:pt x="204850" y="137414"/>
                  </a:lnTo>
                  <a:lnTo>
                    <a:pt x="204850" y="123698"/>
                  </a:lnTo>
                  <a:close/>
                </a:path>
                <a:path w="575309" h="139700">
                  <a:moveTo>
                    <a:pt x="204850" y="92583"/>
                  </a:moveTo>
                  <a:lnTo>
                    <a:pt x="181356" y="92583"/>
                  </a:lnTo>
                  <a:lnTo>
                    <a:pt x="181356" y="105918"/>
                  </a:lnTo>
                  <a:lnTo>
                    <a:pt x="179450" y="111252"/>
                  </a:lnTo>
                  <a:lnTo>
                    <a:pt x="175641" y="115316"/>
                  </a:lnTo>
                  <a:lnTo>
                    <a:pt x="171831" y="119507"/>
                  </a:lnTo>
                  <a:lnTo>
                    <a:pt x="167005" y="121539"/>
                  </a:lnTo>
                  <a:lnTo>
                    <a:pt x="204850" y="121539"/>
                  </a:lnTo>
                  <a:lnTo>
                    <a:pt x="204850" y="92583"/>
                  </a:lnTo>
                  <a:close/>
                </a:path>
                <a:path w="575309" h="139700">
                  <a:moveTo>
                    <a:pt x="167132" y="42291"/>
                  </a:moveTo>
                  <a:lnTo>
                    <a:pt x="161925" y="42291"/>
                  </a:lnTo>
                  <a:lnTo>
                    <a:pt x="155956" y="43053"/>
                  </a:lnTo>
                  <a:lnTo>
                    <a:pt x="142621" y="46100"/>
                  </a:lnTo>
                  <a:lnTo>
                    <a:pt x="137160" y="48006"/>
                  </a:lnTo>
                  <a:lnTo>
                    <a:pt x="132969" y="50419"/>
                  </a:lnTo>
                  <a:lnTo>
                    <a:pt x="132969" y="70104"/>
                  </a:lnTo>
                  <a:lnTo>
                    <a:pt x="140402" y="65530"/>
                  </a:lnTo>
                  <a:lnTo>
                    <a:pt x="148050" y="62277"/>
                  </a:lnTo>
                  <a:lnTo>
                    <a:pt x="155936" y="60334"/>
                  </a:lnTo>
                  <a:lnTo>
                    <a:pt x="164084" y="59690"/>
                  </a:lnTo>
                  <a:lnTo>
                    <a:pt x="200074" y="59690"/>
                  </a:lnTo>
                  <a:lnTo>
                    <a:pt x="195421" y="51831"/>
                  </a:lnTo>
                  <a:lnTo>
                    <a:pt x="183634" y="44674"/>
                  </a:lnTo>
                  <a:lnTo>
                    <a:pt x="167132" y="42291"/>
                  </a:lnTo>
                  <a:close/>
                </a:path>
                <a:path w="575309" h="139700">
                  <a:moveTo>
                    <a:pt x="527431" y="42291"/>
                  </a:moveTo>
                  <a:lnTo>
                    <a:pt x="490982" y="55499"/>
                  </a:lnTo>
                  <a:lnTo>
                    <a:pt x="477520" y="91567"/>
                  </a:lnTo>
                  <a:lnTo>
                    <a:pt x="478331" y="102044"/>
                  </a:lnTo>
                  <a:lnTo>
                    <a:pt x="506015" y="136445"/>
                  </a:lnTo>
                  <a:lnTo>
                    <a:pt x="525907" y="139700"/>
                  </a:lnTo>
                  <a:lnTo>
                    <a:pt x="536721" y="138844"/>
                  </a:lnTo>
                  <a:lnTo>
                    <a:pt x="546322" y="136286"/>
                  </a:lnTo>
                  <a:lnTo>
                    <a:pt x="554732" y="132038"/>
                  </a:lnTo>
                  <a:lnTo>
                    <a:pt x="561975" y="126111"/>
                  </a:lnTo>
                  <a:lnTo>
                    <a:pt x="566521" y="120396"/>
                  </a:lnTo>
                  <a:lnTo>
                    <a:pt x="526796" y="120396"/>
                  </a:lnTo>
                  <a:lnTo>
                    <a:pt x="516128" y="118582"/>
                  </a:lnTo>
                  <a:lnTo>
                    <a:pt x="508508" y="113125"/>
                  </a:lnTo>
                  <a:lnTo>
                    <a:pt x="503936" y="104001"/>
                  </a:lnTo>
                  <a:lnTo>
                    <a:pt x="502457" y="91567"/>
                  </a:lnTo>
                  <a:lnTo>
                    <a:pt x="502412" y="81915"/>
                  </a:lnTo>
                  <a:lnTo>
                    <a:pt x="504571" y="74675"/>
                  </a:lnTo>
                  <a:lnTo>
                    <a:pt x="508762" y="69342"/>
                  </a:lnTo>
                  <a:lnTo>
                    <a:pt x="513080" y="64135"/>
                  </a:lnTo>
                  <a:lnTo>
                    <a:pt x="519049" y="61468"/>
                  </a:lnTo>
                  <a:lnTo>
                    <a:pt x="567376" y="61468"/>
                  </a:lnTo>
                  <a:lnTo>
                    <a:pt x="562356" y="55245"/>
                  </a:lnTo>
                  <a:lnTo>
                    <a:pt x="555380" y="49577"/>
                  </a:lnTo>
                  <a:lnTo>
                    <a:pt x="547227" y="45529"/>
                  </a:lnTo>
                  <a:lnTo>
                    <a:pt x="537906" y="43100"/>
                  </a:lnTo>
                  <a:lnTo>
                    <a:pt x="527431" y="42291"/>
                  </a:lnTo>
                  <a:close/>
                </a:path>
                <a:path w="575309" h="139700">
                  <a:moveTo>
                    <a:pt x="567376" y="61468"/>
                  </a:moveTo>
                  <a:lnTo>
                    <a:pt x="526669" y="61468"/>
                  </a:lnTo>
                  <a:lnTo>
                    <a:pt x="536930" y="63277"/>
                  </a:lnTo>
                  <a:lnTo>
                    <a:pt x="544274" y="68707"/>
                  </a:lnTo>
                  <a:lnTo>
                    <a:pt x="548689" y="77755"/>
                  </a:lnTo>
                  <a:lnTo>
                    <a:pt x="550104" y="89916"/>
                  </a:lnTo>
                  <a:lnTo>
                    <a:pt x="550037" y="91567"/>
                  </a:lnTo>
                  <a:lnTo>
                    <a:pt x="548709" y="103572"/>
                  </a:lnTo>
                  <a:lnTo>
                    <a:pt x="544337" y="112934"/>
                  </a:lnTo>
                  <a:lnTo>
                    <a:pt x="537037" y="118534"/>
                  </a:lnTo>
                  <a:lnTo>
                    <a:pt x="526796" y="120396"/>
                  </a:lnTo>
                  <a:lnTo>
                    <a:pt x="566521" y="120396"/>
                  </a:lnTo>
                  <a:lnTo>
                    <a:pt x="567809" y="118776"/>
                  </a:lnTo>
                  <a:lnTo>
                    <a:pt x="571976" y="110299"/>
                  </a:lnTo>
                  <a:lnTo>
                    <a:pt x="574476" y="100679"/>
                  </a:lnTo>
                  <a:lnTo>
                    <a:pt x="575310" y="89916"/>
                  </a:lnTo>
                  <a:lnTo>
                    <a:pt x="574500" y="79605"/>
                  </a:lnTo>
                  <a:lnTo>
                    <a:pt x="572071" y="70389"/>
                  </a:lnTo>
                  <a:lnTo>
                    <a:pt x="568023" y="62269"/>
                  </a:lnTo>
                  <a:lnTo>
                    <a:pt x="567376" y="61468"/>
                  </a:lnTo>
                  <a:close/>
                </a:path>
                <a:path w="575309" h="139700">
                  <a:moveTo>
                    <a:pt x="364490" y="44577"/>
                  </a:moveTo>
                  <a:lnTo>
                    <a:pt x="339978" y="44577"/>
                  </a:lnTo>
                  <a:lnTo>
                    <a:pt x="339978" y="137414"/>
                  </a:lnTo>
                  <a:lnTo>
                    <a:pt x="364490" y="137414"/>
                  </a:lnTo>
                  <a:lnTo>
                    <a:pt x="364490" y="44577"/>
                  </a:lnTo>
                  <a:close/>
                </a:path>
                <a:path w="575309" h="139700">
                  <a:moveTo>
                    <a:pt x="250698" y="44577"/>
                  </a:moveTo>
                  <a:lnTo>
                    <a:pt x="226060" y="44577"/>
                  </a:lnTo>
                  <a:lnTo>
                    <a:pt x="226060" y="137414"/>
                  </a:lnTo>
                  <a:lnTo>
                    <a:pt x="250698" y="137414"/>
                  </a:lnTo>
                  <a:lnTo>
                    <a:pt x="250698" y="77850"/>
                  </a:lnTo>
                  <a:lnTo>
                    <a:pt x="252475" y="72262"/>
                  </a:lnTo>
                  <a:lnTo>
                    <a:pt x="256159" y="67945"/>
                  </a:lnTo>
                  <a:lnTo>
                    <a:pt x="259715" y="63627"/>
                  </a:lnTo>
                  <a:lnTo>
                    <a:pt x="264414" y="61468"/>
                  </a:lnTo>
                  <a:lnTo>
                    <a:pt x="308939" y="61468"/>
                  </a:lnTo>
                  <a:lnTo>
                    <a:pt x="307956" y="59436"/>
                  </a:lnTo>
                  <a:lnTo>
                    <a:pt x="250698" y="59436"/>
                  </a:lnTo>
                  <a:lnTo>
                    <a:pt x="250698" y="44577"/>
                  </a:lnTo>
                  <a:close/>
                </a:path>
                <a:path w="575309" h="139700">
                  <a:moveTo>
                    <a:pt x="308939" y="61468"/>
                  </a:moveTo>
                  <a:lnTo>
                    <a:pt x="270256" y="61468"/>
                  </a:lnTo>
                  <a:lnTo>
                    <a:pt x="277756" y="62966"/>
                  </a:lnTo>
                  <a:lnTo>
                    <a:pt x="283114" y="67452"/>
                  </a:lnTo>
                  <a:lnTo>
                    <a:pt x="286329" y="74916"/>
                  </a:lnTo>
                  <a:lnTo>
                    <a:pt x="287400" y="85344"/>
                  </a:lnTo>
                  <a:lnTo>
                    <a:pt x="287400" y="137414"/>
                  </a:lnTo>
                  <a:lnTo>
                    <a:pt x="312039" y="137414"/>
                  </a:lnTo>
                  <a:lnTo>
                    <a:pt x="312039" y="80645"/>
                  </a:lnTo>
                  <a:lnTo>
                    <a:pt x="310108" y="63882"/>
                  </a:lnTo>
                  <a:lnTo>
                    <a:pt x="308939" y="61468"/>
                  </a:lnTo>
                  <a:close/>
                </a:path>
                <a:path w="575309" h="139700">
                  <a:moveTo>
                    <a:pt x="281050" y="42291"/>
                  </a:moveTo>
                  <a:lnTo>
                    <a:pt x="271740" y="43362"/>
                  </a:lnTo>
                  <a:lnTo>
                    <a:pt x="263620" y="46577"/>
                  </a:lnTo>
                  <a:lnTo>
                    <a:pt x="256690" y="51935"/>
                  </a:lnTo>
                  <a:lnTo>
                    <a:pt x="250951" y="59436"/>
                  </a:lnTo>
                  <a:lnTo>
                    <a:pt x="307956" y="59436"/>
                  </a:lnTo>
                  <a:lnTo>
                    <a:pt x="304307" y="51895"/>
                  </a:lnTo>
                  <a:lnTo>
                    <a:pt x="294626" y="44694"/>
                  </a:lnTo>
                  <a:lnTo>
                    <a:pt x="281050" y="42291"/>
                  </a:lnTo>
                  <a:close/>
                </a:path>
                <a:path w="575309" h="139700">
                  <a:moveTo>
                    <a:pt x="43052" y="7366"/>
                  </a:moveTo>
                  <a:lnTo>
                    <a:pt x="0" y="7366"/>
                  </a:lnTo>
                  <a:lnTo>
                    <a:pt x="0" y="137414"/>
                  </a:lnTo>
                  <a:lnTo>
                    <a:pt x="42545" y="137414"/>
                  </a:lnTo>
                  <a:lnTo>
                    <a:pt x="57187" y="136272"/>
                  </a:lnTo>
                  <a:lnTo>
                    <a:pt x="70437" y="132857"/>
                  </a:lnTo>
                  <a:lnTo>
                    <a:pt x="82282" y="127180"/>
                  </a:lnTo>
                  <a:lnTo>
                    <a:pt x="92710" y="119253"/>
                  </a:lnTo>
                  <a:lnTo>
                    <a:pt x="95009" y="116586"/>
                  </a:lnTo>
                  <a:lnTo>
                    <a:pt x="25146" y="116586"/>
                  </a:lnTo>
                  <a:lnTo>
                    <a:pt x="25146" y="28321"/>
                  </a:lnTo>
                  <a:lnTo>
                    <a:pt x="98311" y="28321"/>
                  </a:lnTo>
                  <a:lnTo>
                    <a:pt x="94948" y="23193"/>
                  </a:lnTo>
                  <a:lnTo>
                    <a:pt x="73316" y="11320"/>
                  </a:lnTo>
                  <a:lnTo>
                    <a:pt x="43052" y="7366"/>
                  </a:lnTo>
                  <a:close/>
                </a:path>
                <a:path w="575309" h="139700">
                  <a:moveTo>
                    <a:pt x="98311" y="28321"/>
                  </a:moveTo>
                  <a:lnTo>
                    <a:pt x="41275" y="28321"/>
                  </a:lnTo>
                  <a:lnTo>
                    <a:pt x="51089" y="29011"/>
                  </a:lnTo>
                  <a:lnTo>
                    <a:pt x="59785" y="31083"/>
                  </a:lnTo>
                  <a:lnTo>
                    <a:pt x="84986" y="61354"/>
                  </a:lnTo>
                  <a:lnTo>
                    <a:pt x="85725" y="71120"/>
                  </a:lnTo>
                  <a:lnTo>
                    <a:pt x="84986" y="81123"/>
                  </a:lnTo>
                  <a:lnTo>
                    <a:pt x="59705" y="113537"/>
                  </a:lnTo>
                  <a:lnTo>
                    <a:pt x="41021" y="116586"/>
                  </a:lnTo>
                  <a:lnTo>
                    <a:pt x="95009" y="116586"/>
                  </a:lnTo>
                  <a:lnTo>
                    <a:pt x="101230" y="109368"/>
                  </a:lnTo>
                  <a:lnTo>
                    <a:pt x="107346" y="97996"/>
                  </a:lnTo>
                  <a:lnTo>
                    <a:pt x="111033" y="85123"/>
                  </a:lnTo>
                  <a:lnTo>
                    <a:pt x="112268" y="70739"/>
                  </a:lnTo>
                  <a:lnTo>
                    <a:pt x="107936" y="42995"/>
                  </a:lnTo>
                  <a:lnTo>
                    <a:pt x="98311" y="28321"/>
                  </a:lnTo>
                  <a:close/>
                </a:path>
                <a:path w="575309" h="139700">
                  <a:moveTo>
                    <a:pt x="356489" y="762"/>
                  </a:moveTo>
                  <a:lnTo>
                    <a:pt x="348234" y="762"/>
                  </a:lnTo>
                  <a:lnTo>
                    <a:pt x="344677" y="1905"/>
                  </a:lnTo>
                  <a:lnTo>
                    <a:pt x="339344" y="6985"/>
                  </a:lnTo>
                  <a:lnTo>
                    <a:pt x="338074" y="10160"/>
                  </a:lnTo>
                  <a:lnTo>
                    <a:pt x="338124" y="17780"/>
                  </a:lnTo>
                  <a:lnTo>
                    <a:pt x="339344" y="20828"/>
                  </a:lnTo>
                  <a:lnTo>
                    <a:pt x="342265" y="23495"/>
                  </a:lnTo>
                  <a:lnTo>
                    <a:pt x="344805" y="26035"/>
                  </a:lnTo>
                  <a:lnTo>
                    <a:pt x="348234" y="27305"/>
                  </a:lnTo>
                  <a:lnTo>
                    <a:pt x="356616" y="27305"/>
                  </a:lnTo>
                  <a:lnTo>
                    <a:pt x="360045" y="26035"/>
                  </a:lnTo>
                  <a:lnTo>
                    <a:pt x="362839" y="23495"/>
                  </a:lnTo>
                  <a:lnTo>
                    <a:pt x="365506" y="20955"/>
                  </a:lnTo>
                  <a:lnTo>
                    <a:pt x="366902" y="17780"/>
                  </a:lnTo>
                  <a:lnTo>
                    <a:pt x="366902" y="10160"/>
                  </a:lnTo>
                  <a:lnTo>
                    <a:pt x="365506" y="6985"/>
                  </a:lnTo>
                  <a:lnTo>
                    <a:pt x="362712" y="4445"/>
                  </a:lnTo>
                  <a:lnTo>
                    <a:pt x="360045" y="1905"/>
                  </a:lnTo>
                  <a:lnTo>
                    <a:pt x="356489" y="762"/>
                  </a:lnTo>
                  <a:close/>
                </a:path>
                <a:path w="575309" h="139700">
                  <a:moveTo>
                    <a:pt x="459740" y="0"/>
                  </a:moveTo>
                  <a:lnTo>
                    <a:pt x="435228" y="0"/>
                  </a:lnTo>
                  <a:lnTo>
                    <a:pt x="435228" y="137414"/>
                  </a:lnTo>
                  <a:lnTo>
                    <a:pt x="459740" y="137414"/>
                  </a:lnTo>
                  <a:lnTo>
                    <a:pt x="459740" y="0"/>
                  </a:lnTo>
                  <a:close/>
                </a:path>
                <a:path w="575309" h="139700">
                  <a:moveTo>
                    <a:pt x="412115" y="0"/>
                  </a:moveTo>
                  <a:lnTo>
                    <a:pt x="387603" y="0"/>
                  </a:lnTo>
                  <a:lnTo>
                    <a:pt x="387603" y="137414"/>
                  </a:lnTo>
                  <a:lnTo>
                    <a:pt x="412115" y="137414"/>
                  </a:lnTo>
                  <a:lnTo>
                    <a:pt x="412115" y="0"/>
                  </a:lnTo>
                  <a:close/>
                </a:path>
              </a:pathLst>
            </a:custGeom>
            <a:solidFill>
              <a:srgbClr val="9A7757"/>
            </a:solidFill>
          </p:spPr>
          <p:txBody>
            <a:bodyPr wrap="square" lIns="0" tIns="0" rIns="0" bIns="0" rtlCol="0"/>
            <a:lstStyle/>
            <a:p>
              <a:endParaRPr/>
            </a:p>
          </p:txBody>
        </p:sp>
        <p:sp>
          <p:nvSpPr>
            <p:cNvPr id="33" name="object 33"/>
            <p:cNvSpPr/>
            <p:nvPr/>
          </p:nvSpPr>
          <p:spPr>
            <a:xfrm>
              <a:off x="7967218" y="2239136"/>
              <a:ext cx="80645" cy="134492"/>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7958836" y="2233929"/>
              <a:ext cx="815340" cy="1393190"/>
            </a:xfrm>
            <a:custGeom>
              <a:avLst/>
              <a:gdLst/>
              <a:ahLst/>
              <a:cxnLst/>
              <a:rect l="l" t="t" r="r" b="b"/>
              <a:pathLst>
                <a:path w="815340" h="1393189">
                  <a:moveTo>
                    <a:pt x="89027" y="680339"/>
                  </a:moveTo>
                  <a:lnTo>
                    <a:pt x="88328" y="672147"/>
                  </a:lnTo>
                  <a:lnTo>
                    <a:pt x="86233" y="664845"/>
                  </a:lnTo>
                  <a:lnTo>
                    <a:pt x="85394" y="663321"/>
                  </a:lnTo>
                  <a:lnTo>
                    <a:pt x="82804" y="658571"/>
                  </a:lnTo>
                  <a:lnTo>
                    <a:pt x="46863" y="643382"/>
                  </a:lnTo>
                  <a:lnTo>
                    <a:pt x="37198" y="644080"/>
                  </a:lnTo>
                  <a:lnTo>
                    <a:pt x="28028" y="646137"/>
                  </a:lnTo>
                  <a:lnTo>
                    <a:pt x="19392" y="649554"/>
                  </a:lnTo>
                  <a:lnTo>
                    <a:pt x="11303" y="654304"/>
                  </a:lnTo>
                  <a:lnTo>
                    <a:pt x="11303" y="676529"/>
                  </a:lnTo>
                  <a:lnTo>
                    <a:pt x="19024" y="670725"/>
                  </a:lnTo>
                  <a:lnTo>
                    <a:pt x="26962" y="666597"/>
                  </a:lnTo>
                  <a:lnTo>
                    <a:pt x="35064" y="664146"/>
                  </a:lnTo>
                  <a:lnTo>
                    <a:pt x="43307" y="663321"/>
                  </a:lnTo>
                  <a:lnTo>
                    <a:pt x="50419" y="663321"/>
                  </a:lnTo>
                  <a:lnTo>
                    <a:pt x="55753" y="664845"/>
                  </a:lnTo>
                  <a:lnTo>
                    <a:pt x="62484" y="671322"/>
                  </a:lnTo>
                  <a:lnTo>
                    <a:pt x="64135" y="675767"/>
                  </a:lnTo>
                  <a:lnTo>
                    <a:pt x="64096" y="686308"/>
                  </a:lnTo>
                  <a:lnTo>
                    <a:pt x="62992" y="690372"/>
                  </a:lnTo>
                  <a:lnTo>
                    <a:pt x="58166" y="697992"/>
                  </a:lnTo>
                  <a:lnTo>
                    <a:pt x="54229" y="701929"/>
                  </a:lnTo>
                  <a:lnTo>
                    <a:pt x="48641" y="705993"/>
                  </a:lnTo>
                  <a:lnTo>
                    <a:pt x="38874" y="713498"/>
                  </a:lnTo>
                  <a:lnTo>
                    <a:pt x="10287" y="746379"/>
                  </a:lnTo>
                  <a:lnTo>
                    <a:pt x="6731" y="758698"/>
                  </a:lnTo>
                  <a:lnTo>
                    <a:pt x="6731" y="775589"/>
                  </a:lnTo>
                  <a:lnTo>
                    <a:pt x="88011" y="775589"/>
                  </a:lnTo>
                  <a:lnTo>
                    <a:pt x="88011" y="754761"/>
                  </a:lnTo>
                  <a:lnTo>
                    <a:pt x="32766" y="754761"/>
                  </a:lnTo>
                  <a:lnTo>
                    <a:pt x="32766" y="751586"/>
                  </a:lnTo>
                  <a:lnTo>
                    <a:pt x="59474" y="725398"/>
                  </a:lnTo>
                  <a:lnTo>
                    <a:pt x="63627" y="722249"/>
                  </a:lnTo>
                  <a:lnTo>
                    <a:pt x="86106" y="696087"/>
                  </a:lnTo>
                  <a:lnTo>
                    <a:pt x="88011" y="691515"/>
                  </a:lnTo>
                  <a:lnTo>
                    <a:pt x="89027" y="686308"/>
                  </a:lnTo>
                  <a:lnTo>
                    <a:pt x="89027" y="680339"/>
                  </a:lnTo>
                  <a:close/>
                </a:path>
                <a:path w="815340" h="1393189">
                  <a:moveTo>
                    <a:pt x="89027" y="301752"/>
                  </a:moveTo>
                  <a:lnTo>
                    <a:pt x="86233" y="294894"/>
                  </a:lnTo>
                  <a:lnTo>
                    <a:pt x="75311" y="283464"/>
                  </a:lnTo>
                  <a:lnTo>
                    <a:pt x="68072" y="280162"/>
                  </a:lnTo>
                  <a:lnTo>
                    <a:pt x="59055" y="279273"/>
                  </a:lnTo>
                  <a:lnTo>
                    <a:pt x="59055" y="278892"/>
                  </a:lnTo>
                  <a:lnTo>
                    <a:pt x="70383" y="274320"/>
                  </a:lnTo>
                  <a:lnTo>
                    <a:pt x="78486" y="267449"/>
                  </a:lnTo>
                  <a:lnTo>
                    <a:pt x="83337" y="258267"/>
                  </a:lnTo>
                  <a:lnTo>
                    <a:pt x="84963" y="246761"/>
                  </a:lnTo>
                  <a:lnTo>
                    <a:pt x="84251" y="239649"/>
                  </a:lnTo>
                  <a:lnTo>
                    <a:pt x="53111" y="215290"/>
                  </a:lnTo>
                  <a:lnTo>
                    <a:pt x="44577" y="214757"/>
                  </a:lnTo>
                  <a:lnTo>
                    <a:pt x="35826" y="215214"/>
                  </a:lnTo>
                  <a:lnTo>
                    <a:pt x="27711" y="216560"/>
                  </a:lnTo>
                  <a:lnTo>
                    <a:pt x="20205" y="218782"/>
                  </a:lnTo>
                  <a:lnTo>
                    <a:pt x="13335" y="221869"/>
                  </a:lnTo>
                  <a:lnTo>
                    <a:pt x="13335" y="242570"/>
                  </a:lnTo>
                  <a:lnTo>
                    <a:pt x="19570" y="238810"/>
                  </a:lnTo>
                  <a:lnTo>
                    <a:pt x="25895" y="236118"/>
                  </a:lnTo>
                  <a:lnTo>
                    <a:pt x="32334" y="234480"/>
                  </a:lnTo>
                  <a:lnTo>
                    <a:pt x="38862" y="233934"/>
                  </a:lnTo>
                  <a:lnTo>
                    <a:pt x="48018" y="235038"/>
                  </a:lnTo>
                  <a:lnTo>
                    <a:pt x="54571" y="238340"/>
                  </a:lnTo>
                  <a:lnTo>
                    <a:pt x="58496" y="243852"/>
                  </a:lnTo>
                  <a:lnTo>
                    <a:pt x="59817" y="251587"/>
                  </a:lnTo>
                  <a:lnTo>
                    <a:pt x="58102" y="259854"/>
                  </a:lnTo>
                  <a:lnTo>
                    <a:pt x="52971" y="265772"/>
                  </a:lnTo>
                  <a:lnTo>
                    <a:pt x="44437" y="269328"/>
                  </a:lnTo>
                  <a:lnTo>
                    <a:pt x="32512" y="270510"/>
                  </a:lnTo>
                  <a:lnTo>
                    <a:pt x="21717" y="270510"/>
                  </a:lnTo>
                  <a:lnTo>
                    <a:pt x="21717" y="289814"/>
                  </a:lnTo>
                  <a:lnTo>
                    <a:pt x="33274" y="289814"/>
                  </a:lnTo>
                  <a:lnTo>
                    <a:pt x="46621" y="291084"/>
                  </a:lnTo>
                  <a:lnTo>
                    <a:pt x="56197" y="294868"/>
                  </a:lnTo>
                  <a:lnTo>
                    <a:pt x="61950" y="301180"/>
                  </a:lnTo>
                  <a:lnTo>
                    <a:pt x="63842" y="309880"/>
                  </a:lnTo>
                  <a:lnTo>
                    <a:pt x="63881" y="316484"/>
                  </a:lnTo>
                  <a:lnTo>
                    <a:pt x="61595" y="321310"/>
                  </a:lnTo>
                  <a:lnTo>
                    <a:pt x="52324" y="328295"/>
                  </a:lnTo>
                  <a:lnTo>
                    <a:pt x="46228" y="329946"/>
                  </a:lnTo>
                  <a:lnTo>
                    <a:pt x="38735" y="329946"/>
                  </a:lnTo>
                  <a:lnTo>
                    <a:pt x="30391" y="329349"/>
                  </a:lnTo>
                  <a:lnTo>
                    <a:pt x="22555" y="327533"/>
                  </a:lnTo>
                  <a:lnTo>
                    <a:pt x="15201" y="324485"/>
                  </a:lnTo>
                  <a:lnTo>
                    <a:pt x="8382" y="320167"/>
                  </a:lnTo>
                  <a:lnTo>
                    <a:pt x="8382" y="342519"/>
                  </a:lnTo>
                  <a:lnTo>
                    <a:pt x="14998" y="345452"/>
                  </a:lnTo>
                  <a:lnTo>
                    <a:pt x="22491" y="347560"/>
                  </a:lnTo>
                  <a:lnTo>
                    <a:pt x="30861" y="348830"/>
                  </a:lnTo>
                  <a:lnTo>
                    <a:pt x="40132" y="349250"/>
                  </a:lnTo>
                  <a:lnTo>
                    <a:pt x="50634" y="348615"/>
                  </a:lnTo>
                  <a:lnTo>
                    <a:pt x="83464" y="329946"/>
                  </a:lnTo>
                  <a:lnTo>
                    <a:pt x="85686" y="326364"/>
                  </a:lnTo>
                  <a:lnTo>
                    <a:pt x="88188" y="318630"/>
                  </a:lnTo>
                  <a:lnTo>
                    <a:pt x="89014" y="310007"/>
                  </a:lnTo>
                  <a:lnTo>
                    <a:pt x="89027" y="301752"/>
                  </a:lnTo>
                  <a:close/>
                </a:path>
                <a:path w="815340" h="1393189">
                  <a:moveTo>
                    <a:pt x="94996" y="519303"/>
                  </a:moveTo>
                  <a:lnTo>
                    <a:pt x="79375" y="519303"/>
                  </a:lnTo>
                  <a:lnTo>
                    <a:pt x="79375" y="468884"/>
                  </a:lnTo>
                  <a:lnTo>
                    <a:pt x="79375" y="435991"/>
                  </a:lnTo>
                  <a:lnTo>
                    <a:pt x="56642" y="435991"/>
                  </a:lnTo>
                  <a:lnTo>
                    <a:pt x="56642" y="468884"/>
                  </a:lnTo>
                  <a:lnTo>
                    <a:pt x="56642" y="519303"/>
                  </a:lnTo>
                  <a:lnTo>
                    <a:pt x="20828" y="519303"/>
                  </a:lnTo>
                  <a:lnTo>
                    <a:pt x="26085" y="513003"/>
                  </a:lnTo>
                  <a:lnTo>
                    <a:pt x="31242" y="506463"/>
                  </a:lnTo>
                  <a:lnTo>
                    <a:pt x="53606" y="474014"/>
                  </a:lnTo>
                  <a:lnTo>
                    <a:pt x="56642" y="468884"/>
                  </a:lnTo>
                  <a:lnTo>
                    <a:pt x="56642" y="435991"/>
                  </a:lnTo>
                  <a:lnTo>
                    <a:pt x="56134" y="435991"/>
                  </a:lnTo>
                  <a:lnTo>
                    <a:pt x="51676" y="445135"/>
                  </a:lnTo>
                  <a:lnTo>
                    <a:pt x="46316" y="454837"/>
                  </a:lnTo>
                  <a:lnTo>
                    <a:pt x="25120" y="486803"/>
                  </a:lnTo>
                  <a:lnTo>
                    <a:pt x="0" y="518287"/>
                  </a:lnTo>
                  <a:lnTo>
                    <a:pt x="0" y="537337"/>
                  </a:lnTo>
                  <a:lnTo>
                    <a:pt x="56642" y="537337"/>
                  </a:lnTo>
                  <a:lnTo>
                    <a:pt x="56642" y="566039"/>
                  </a:lnTo>
                  <a:lnTo>
                    <a:pt x="79375" y="566039"/>
                  </a:lnTo>
                  <a:lnTo>
                    <a:pt x="79375" y="537337"/>
                  </a:lnTo>
                  <a:lnTo>
                    <a:pt x="94996" y="537337"/>
                  </a:lnTo>
                  <a:lnTo>
                    <a:pt x="94996" y="519303"/>
                  </a:lnTo>
                  <a:close/>
                </a:path>
                <a:path w="815340" h="1393189">
                  <a:moveTo>
                    <a:pt x="109728" y="1295273"/>
                  </a:moveTo>
                  <a:lnTo>
                    <a:pt x="85356" y="1260856"/>
                  </a:lnTo>
                  <a:lnTo>
                    <a:pt x="67564" y="1258443"/>
                  </a:lnTo>
                  <a:lnTo>
                    <a:pt x="57835" y="1259116"/>
                  </a:lnTo>
                  <a:lnTo>
                    <a:pt x="48666" y="1261148"/>
                  </a:lnTo>
                  <a:lnTo>
                    <a:pt x="40017" y="1264551"/>
                  </a:lnTo>
                  <a:lnTo>
                    <a:pt x="31877" y="1269365"/>
                  </a:lnTo>
                  <a:lnTo>
                    <a:pt x="31877" y="1291590"/>
                  </a:lnTo>
                  <a:lnTo>
                    <a:pt x="39662" y="1285760"/>
                  </a:lnTo>
                  <a:lnTo>
                    <a:pt x="47599" y="1281595"/>
                  </a:lnTo>
                  <a:lnTo>
                    <a:pt x="55714" y="1279093"/>
                  </a:lnTo>
                  <a:lnTo>
                    <a:pt x="64008" y="1278255"/>
                  </a:lnTo>
                  <a:lnTo>
                    <a:pt x="71120" y="1278255"/>
                  </a:lnTo>
                  <a:lnTo>
                    <a:pt x="76327" y="1279906"/>
                  </a:lnTo>
                  <a:lnTo>
                    <a:pt x="83185" y="1286256"/>
                  </a:lnTo>
                  <a:lnTo>
                    <a:pt x="84836" y="1290828"/>
                  </a:lnTo>
                  <a:lnTo>
                    <a:pt x="84836" y="1301242"/>
                  </a:lnTo>
                  <a:lnTo>
                    <a:pt x="59524" y="1328534"/>
                  </a:lnTo>
                  <a:lnTo>
                    <a:pt x="51587" y="1334985"/>
                  </a:lnTo>
                  <a:lnTo>
                    <a:pt x="30988" y="1361452"/>
                  </a:lnTo>
                  <a:lnTo>
                    <a:pt x="28575" y="1367282"/>
                  </a:lnTo>
                  <a:lnTo>
                    <a:pt x="27432" y="1373759"/>
                  </a:lnTo>
                  <a:lnTo>
                    <a:pt x="27432" y="1390650"/>
                  </a:lnTo>
                  <a:lnTo>
                    <a:pt x="108585" y="1390650"/>
                  </a:lnTo>
                  <a:lnTo>
                    <a:pt x="108585" y="1369822"/>
                  </a:lnTo>
                  <a:lnTo>
                    <a:pt x="53467" y="1369822"/>
                  </a:lnTo>
                  <a:lnTo>
                    <a:pt x="53467" y="1366647"/>
                  </a:lnTo>
                  <a:lnTo>
                    <a:pt x="55245" y="1362976"/>
                  </a:lnTo>
                  <a:lnTo>
                    <a:pt x="62103" y="1354582"/>
                  </a:lnTo>
                  <a:lnTo>
                    <a:pt x="67818" y="1349514"/>
                  </a:lnTo>
                  <a:lnTo>
                    <a:pt x="80124" y="1340396"/>
                  </a:lnTo>
                  <a:lnTo>
                    <a:pt x="88392" y="1334135"/>
                  </a:lnTo>
                  <a:lnTo>
                    <a:pt x="92456" y="1330833"/>
                  </a:lnTo>
                  <a:lnTo>
                    <a:pt x="96012" y="1327416"/>
                  </a:lnTo>
                  <a:lnTo>
                    <a:pt x="99187" y="1323594"/>
                  </a:lnTo>
                  <a:lnTo>
                    <a:pt x="102362" y="1319911"/>
                  </a:lnTo>
                  <a:lnTo>
                    <a:pt x="104902" y="1315720"/>
                  </a:lnTo>
                  <a:lnTo>
                    <a:pt x="108712" y="1306576"/>
                  </a:lnTo>
                  <a:lnTo>
                    <a:pt x="109728" y="1301242"/>
                  </a:lnTo>
                  <a:lnTo>
                    <a:pt x="109728" y="1295273"/>
                  </a:lnTo>
                  <a:close/>
                </a:path>
                <a:path w="815340" h="1393189">
                  <a:moveTo>
                    <a:pt x="333756" y="645541"/>
                  </a:moveTo>
                  <a:lnTo>
                    <a:pt x="306959" y="645541"/>
                  </a:lnTo>
                  <a:lnTo>
                    <a:pt x="282829" y="697230"/>
                  </a:lnTo>
                  <a:lnTo>
                    <a:pt x="281686" y="700024"/>
                  </a:lnTo>
                  <a:lnTo>
                    <a:pt x="280670" y="703326"/>
                  </a:lnTo>
                  <a:lnTo>
                    <a:pt x="280035" y="706882"/>
                  </a:lnTo>
                  <a:lnTo>
                    <a:pt x="279654" y="706882"/>
                  </a:lnTo>
                  <a:lnTo>
                    <a:pt x="277914" y="700925"/>
                  </a:lnTo>
                  <a:lnTo>
                    <a:pt x="276987" y="697992"/>
                  </a:lnTo>
                  <a:lnTo>
                    <a:pt x="276606" y="697103"/>
                  </a:lnTo>
                  <a:lnTo>
                    <a:pt x="253365" y="645541"/>
                  </a:lnTo>
                  <a:lnTo>
                    <a:pt x="224536" y="645541"/>
                  </a:lnTo>
                  <a:lnTo>
                    <a:pt x="265938" y="729361"/>
                  </a:lnTo>
                  <a:lnTo>
                    <a:pt x="265938" y="775589"/>
                  </a:lnTo>
                  <a:lnTo>
                    <a:pt x="291084" y="775589"/>
                  </a:lnTo>
                  <a:lnTo>
                    <a:pt x="291084" y="728853"/>
                  </a:lnTo>
                  <a:lnTo>
                    <a:pt x="302336" y="706882"/>
                  </a:lnTo>
                  <a:lnTo>
                    <a:pt x="333756" y="645541"/>
                  </a:lnTo>
                  <a:close/>
                </a:path>
                <a:path w="815340" h="1393189">
                  <a:moveTo>
                    <a:pt x="333756" y="216916"/>
                  </a:moveTo>
                  <a:lnTo>
                    <a:pt x="306959" y="216916"/>
                  </a:lnTo>
                  <a:lnTo>
                    <a:pt x="282829" y="268605"/>
                  </a:lnTo>
                  <a:lnTo>
                    <a:pt x="281686" y="271399"/>
                  </a:lnTo>
                  <a:lnTo>
                    <a:pt x="280670" y="274701"/>
                  </a:lnTo>
                  <a:lnTo>
                    <a:pt x="280035" y="278257"/>
                  </a:lnTo>
                  <a:lnTo>
                    <a:pt x="279654" y="278257"/>
                  </a:lnTo>
                  <a:lnTo>
                    <a:pt x="277914" y="272300"/>
                  </a:lnTo>
                  <a:lnTo>
                    <a:pt x="276987" y="269367"/>
                  </a:lnTo>
                  <a:lnTo>
                    <a:pt x="276606" y="268478"/>
                  </a:lnTo>
                  <a:lnTo>
                    <a:pt x="253365" y="216916"/>
                  </a:lnTo>
                  <a:lnTo>
                    <a:pt x="224536" y="216916"/>
                  </a:lnTo>
                  <a:lnTo>
                    <a:pt x="265938" y="300736"/>
                  </a:lnTo>
                  <a:lnTo>
                    <a:pt x="265938" y="346964"/>
                  </a:lnTo>
                  <a:lnTo>
                    <a:pt x="291084" y="346964"/>
                  </a:lnTo>
                  <a:lnTo>
                    <a:pt x="291084" y="300228"/>
                  </a:lnTo>
                  <a:lnTo>
                    <a:pt x="302336" y="278257"/>
                  </a:lnTo>
                  <a:lnTo>
                    <a:pt x="333756" y="216916"/>
                  </a:lnTo>
                  <a:close/>
                </a:path>
                <a:path w="815340" h="1393189">
                  <a:moveTo>
                    <a:pt x="343916" y="566039"/>
                  </a:moveTo>
                  <a:lnTo>
                    <a:pt x="319405" y="527431"/>
                  </a:lnTo>
                  <a:lnTo>
                    <a:pt x="299720" y="507365"/>
                  </a:lnTo>
                  <a:lnTo>
                    <a:pt x="299720" y="506984"/>
                  </a:lnTo>
                  <a:lnTo>
                    <a:pt x="308991" y="504317"/>
                  </a:lnTo>
                  <a:lnTo>
                    <a:pt x="316103" y="499872"/>
                  </a:lnTo>
                  <a:lnTo>
                    <a:pt x="320065" y="494919"/>
                  </a:lnTo>
                  <a:lnTo>
                    <a:pt x="326263" y="487172"/>
                  </a:lnTo>
                  <a:lnTo>
                    <a:pt x="328803" y="479679"/>
                  </a:lnTo>
                  <a:lnTo>
                    <a:pt x="328752" y="470916"/>
                  </a:lnTo>
                  <a:lnTo>
                    <a:pt x="325970" y="455764"/>
                  </a:lnTo>
                  <a:lnTo>
                    <a:pt x="325805" y="455549"/>
                  </a:lnTo>
                  <a:lnTo>
                    <a:pt x="317500" y="444779"/>
                  </a:lnTo>
                  <a:lnTo>
                    <a:pt x="303403" y="438188"/>
                  </a:lnTo>
                  <a:lnTo>
                    <a:pt x="302260" y="438061"/>
                  </a:lnTo>
                  <a:lnTo>
                    <a:pt x="302260" y="474091"/>
                  </a:lnTo>
                  <a:lnTo>
                    <a:pt x="302260" y="480060"/>
                  </a:lnTo>
                  <a:lnTo>
                    <a:pt x="300228" y="485013"/>
                  </a:lnTo>
                  <a:lnTo>
                    <a:pt x="296164" y="489077"/>
                  </a:lnTo>
                  <a:lnTo>
                    <a:pt x="291973" y="493014"/>
                  </a:lnTo>
                  <a:lnTo>
                    <a:pt x="286512" y="494919"/>
                  </a:lnTo>
                  <a:lnTo>
                    <a:pt x="264668" y="494919"/>
                  </a:lnTo>
                  <a:lnTo>
                    <a:pt x="264668" y="455549"/>
                  </a:lnTo>
                  <a:lnTo>
                    <a:pt x="280162" y="455549"/>
                  </a:lnTo>
                  <a:lnTo>
                    <a:pt x="289826" y="456717"/>
                  </a:lnTo>
                  <a:lnTo>
                    <a:pt x="296735" y="460209"/>
                  </a:lnTo>
                  <a:lnTo>
                    <a:pt x="300875" y="466001"/>
                  </a:lnTo>
                  <a:lnTo>
                    <a:pt x="302260" y="474091"/>
                  </a:lnTo>
                  <a:lnTo>
                    <a:pt x="302260" y="438061"/>
                  </a:lnTo>
                  <a:lnTo>
                    <a:pt x="283718" y="435991"/>
                  </a:lnTo>
                  <a:lnTo>
                    <a:pt x="239522" y="435991"/>
                  </a:lnTo>
                  <a:lnTo>
                    <a:pt x="239522" y="566039"/>
                  </a:lnTo>
                  <a:lnTo>
                    <a:pt x="264668" y="566039"/>
                  </a:lnTo>
                  <a:lnTo>
                    <a:pt x="264668" y="514731"/>
                  </a:lnTo>
                  <a:lnTo>
                    <a:pt x="277241" y="514731"/>
                  </a:lnTo>
                  <a:lnTo>
                    <a:pt x="314833" y="566039"/>
                  </a:lnTo>
                  <a:lnTo>
                    <a:pt x="343916" y="566039"/>
                  </a:lnTo>
                  <a:close/>
                </a:path>
                <a:path w="815340" h="1393189">
                  <a:moveTo>
                    <a:pt x="351790" y="70739"/>
                  </a:moveTo>
                  <a:lnTo>
                    <a:pt x="347446" y="43002"/>
                  </a:lnTo>
                  <a:lnTo>
                    <a:pt x="337832" y="28321"/>
                  </a:lnTo>
                  <a:lnTo>
                    <a:pt x="334467" y="23202"/>
                  </a:lnTo>
                  <a:lnTo>
                    <a:pt x="325247" y="18148"/>
                  </a:lnTo>
                  <a:lnTo>
                    <a:pt x="325247" y="71120"/>
                  </a:lnTo>
                  <a:lnTo>
                    <a:pt x="324497" y="81127"/>
                  </a:lnTo>
                  <a:lnTo>
                    <a:pt x="299224" y="113538"/>
                  </a:lnTo>
                  <a:lnTo>
                    <a:pt x="280543" y="116586"/>
                  </a:lnTo>
                  <a:lnTo>
                    <a:pt x="264668" y="116586"/>
                  </a:lnTo>
                  <a:lnTo>
                    <a:pt x="264668" y="28321"/>
                  </a:lnTo>
                  <a:lnTo>
                    <a:pt x="280797" y="28321"/>
                  </a:lnTo>
                  <a:lnTo>
                    <a:pt x="318592" y="45504"/>
                  </a:lnTo>
                  <a:lnTo>
                    <a:pt x="325247" y="71120"/>
                  </a:lnTo>
                  <a:lnTo>
                    <a:pt x="325247" y="18148"/>
                  </a:lnTo>
                  <a:lnTo>
                    <a:pt x="312826" y="11328"/>
                  </a:lnTo>
                  <a:lnTo>
                    <a:pt x="282575" y="7366"/>
                  </a:lnTo>
                  <a:lnTo>
                    <a:pt x="239522" y="7366"/>
                  </a:lnTo>
                  <a:lnTo>
                    <a:pt x="239522" y="137414"/>
                  </a:lnTo>
                  <a:lnTo>
                    <a:pt x="282067" y="137414"/>
                  </a:lnTo>
                  <a:lnTo>
                    <a:pt x="321792" y="127190"/>
                  </a:lnTo>
                  <a:lnTo>
                    <a:pt x="346862" y="98005"/>
                  </a:lnTo>
                  <a:lnTo>
                    <a:pt x="350545" y="85128"/>
                  </a:lnTo>
                  <a:lnTo>
                    <a:pt x="351790" y="70739"/>
                  </a:lnTo>
                  <a:close/>
                </a:path>
                <a:path w="815340" h="1393189">
                  <a:moveTo>
                    <a:pt x="364617" y="1390650"/>
                  </a:moveTo>
                  <a:lnTo>
                    <a:pt x="340106" y="1351927"/>
                  </a:lnTo>
                  <a:lnTo>
                    <a:pt x="334784" y="1344307"/>
                  </a:lnTo>
                  <a:lnTo>
                    <a:pt x="330403" y="1339227"/>
                  </a:lnTo>
                  <a:lnTo>
                    <a:pt x="329717" y="1338427"/>
                  </a:lnTo>
                  <a:lnTo>
                    <a:pt x="324878" y="1334312"/>
                  </a:lnTo>
                  <a:lnTo>
                    <a:pt x="320294" y="1331976"/>
                  </a:lnTo>
                  <a:lnTo>
                    <a:pt x="320294" y="1331595"/>
                  </a:lnTo>
                  <a:lnTo>
                    <a:pt x="326910" y="1329270"/>
                  </a:lnTo>
                  <a:lnTo>
                    <a:pt x="332701" y="1326248"/>
                  </a:lnTo>
                  <a:lnTo>
                    <a:pt x="337680" y="1322552"/>
                  </a:lnTo>
                  <a:lnTo>
                    <a:pt x="340550" y="1319530"/>
                  </a:lnTo>
                  <a:lnTo>
                    <a:pt x="341884" y="1318133"/>
                  </a:lnTo>
                  <a:lnTo>
                    <a:pt x="346837" y="1311783"/>
                  </a:lnTo>
                  <a:lnTo>
                    <a:pt x="349377" y="1304302"/>
                  </a:lnTo>
                  <a:lnTo>
                    <a:pt x="349351" y="1295539"/>
                  </a:lnTo>
                  <a:lnTo>
                    <a:pt x="324027" y="1262697"/>
                  </a:lnTo>
                  <a:lnTo>
                    <a:pt x="322961" y="1262583"/>
                  </a:lnTo>
                  <a:lnTo>
                    <a:pt x="322961" y="1298714"/>
                  </a:lnTo>
                  <a:lnTo>
                    <a:pt x="322961" y="1304671"/>
                  </a:lnTo>
                  <a:lnTo>
                    <a:pt x="320802" y="1309624"/>
                  </a:lnTo>
                  <a:lnTo>
                    <a:pt x="312674" y="1317498"/>
                  </a:lnTo>
                  <a:lnTo>
                    <a:pt x="307213" y="1319530"/>
                  </a:lnTo>
                  <a:lnTo>
                    <a:pt x="285369" y="1319530"/>
                  </a:lnTo>
                  <a:lnTo>
                    <a:pt x="285369" y="1280160"/>
                  </a:lnTo>
                  <a:lnTo>
                    <a:pt x="300863" y="1280160"/>
                  </a:lnTo>
                  <a:lnTo>
                    <a:pt x="310527" y="1281328"/>
                  </a:lnTo>
                  <a:lnTo>
                    <a:pt x="317436" y="1284820"/>
                  </a:lnTo>
                  <a:lnTo>
                    <a:pt x="321576" y="1290612"/>
                  </a:lnTo>
                  <a:lnTo>
                    <a:pt x="322961" y="1298714"/>
                  </a:lnTo>
                  <a:lnTo>
                    <a:pt x="322961" y="1262583"/>
                  </a:lnTo>
                  <a:lnTo>
                    <a:pt x="304292" y="1260475"/>
                  </a:lnTo>
                  <a:lnTo>
                    <a:pt x="260223" y="1260475"/>
                  </a:lnTo>
                  <a:lnTo>
                    <a:pt x="260223" y="1390650"/>
                  </a:lnTo>
                  <a:lnTo>
                    <a:pt x="285369" y="1390650"/>
                  </a:lnTo>
                  <a:lnTo>
                    <a:pt x="285369" y="1339227"/>
                  </a:lnTo>
                  <a:lnTo>
                    <a:pt x="297942" y="1339227"/>
                  </a:lnTo>
                  <a:lnTo>
                    <a:pt x="301117" y="1340358"/>
                  </a:lnTo>
                  <a:lnTo>
                    <a:pt x="304038" y="1342517"/>
                  </a:lnTo>
                  <a:lnTo>
                    <a:pt x="307086" y="1344676"/>
                  </a:lnTo>
                  <a:lnTo>
                    <a:pt x="310642" y="1349248"/>
                  </a:lnTo>
                  <a:lnTo>
                    <a:pt x="335407" y="1390650"/>
                  </a:lnTo>
                  <a:lnTo>
                    <a:pt x="364617" y="1390650"/>
                  </a:lnTo>
                  <a:close/>
                </a:path>
                <a:path w="815340" h="1393189">
                  <a:moveTo>
                    <a:pt x="424307" y="728091"/>
                  </a:moveTo>
                  <a:lnTo>
                    <a:pt x="404368" y="687755"/>
                  </a:lnTo>
                  <a:lnTo>
                    <a:pt x="399097" y="685139"/>
                  </a:lnTo>
                  <a:lnTo>
                    <a:pt x="399097" y="728091"/>
                  </a:lnTo>
                  <a:lnTo>
                    <a:pt x="399034" y="729742"/>
                  </a:lnTo>
                  <a:lnTo>
                    <a:pt x="397700" y="741756"/>
                  </a:lnTo>
                  <a:lnTo>
                    <a:pt x="393331" y="751116"/>
                  </a:lnTo>
                  <a:lnTo>
                    <a:pt x="386029" y="756716"/>
                  </a:lnTo>
                  <a:lnTo>
                    <a:pt x="375793" y="758571"/>
                  </a:lnTo>
                  <a:lnTo>
                    <a:pt x="365125" y="756767"/>
                  </a:lnTo>
                  <a:lnTo>
                    <a:pt x="357505" y="751306"/>
                  </a:lnTo>
                  <a:lnTo>
                    <a:pt x="352933" y="742188"/>
                  </a:lnTo>
                  <a:lnTo>
                    <a:pt x="351447" y="729742"/>
                  </a:lnTo>
                  <a:lnTo>
                    <a:pt x="351409" y="720090"/>
                  </a:lnTo>
                  <a:lnTo>
                    <a:pt x="353568" y="712851"/>
                  </a:lnTo>
                  <a:lnTo>
                    <a:pt x="357759" y="707517"/>
                  </a:lnTo>
                  <a:lnTo>
                    <a:pt x="362077" y="702310"/>
                  </a:lnTo>
                  <a:lnTo>
                    <a:pt x="368046" y="699643"/>
                  </a:lnTo>
                  <a:lnTo>
                    <a:pt x="375666" y="699643"/>
                  </a:lnTo>
                  <a:lnTo>
                    <a:pt x="385914" y="701459"/>
                  </a:lnTo>
                  <a:lnTo>
                    <a:pt x="393268" y="706882"/>
                  </a:lnTo>
                  <a:lnTo>
                    <a:pt x="397675" y="715937"/>
                  </a:lnTo>
                  <a:lnTo>
                    <a:pt x="399097" y="728091"/>
                  </a:lnTo>
                  <a:lnTo>
                    <a:pt x="399097" y="685139"/>
                  </a:lnTo>
                  <a:lnTo>
                    <a:pt x="396214" y="683704"/>
                  </a:lnTo>
                  <a:lnTo>
                    <a:pt x="386892" y="681278"/>
                  </a:lnTo>
                  <a:lnTo>
                    <a:pt x="376428" y="680466"/>
                  </a:lnTo>
                  <a:lnTo>
                    <a:pt x="365493" y="681304"/>
                  </a:lnTo>
                  <a:lnTo>
                    <a:pt x="329857" y="709333"/>
                  </a:lnTo>
                  <a:lnTo>
                    <a:pt x="326517" y="729742"/>
                  </a:lnTo>
                  <a:lnTo>
                    <a:pt x="327317" y="740219"/>
                  </a:lnTo>
                  <a:lnTo>
                    <a:pt x="355003" y="774623"/>
                  </a:lnTo>
                  <a:lnTo>
                    <a:pt x="374904" y="777875"/>
                  </a:lnTo>
                  <a:lnTo>
                    <a:pt x="385711" y="777024"/>
                  </a:lnTo>
                  <a:lnTo>
                    <a:pt x="395312" y="774471"/>
                  </a:lnTo>
                  <a:lnTo>
                    <a:pt x="403720" y="770216"/>
                  </a:lnTo>
                  <a:lnTo>
                    <a:pt x="410972" y="764286"/>
                  </a:lnTo>
                  <a:lnTo>
                    <a:pt x="415505" y="758571"/>
                  </a:lnTo>
                  <a:lnTo>
                    <a:pt x="416801" y="756958"/>
                  </a:lnTo>
                  <a:lnTo>
                    <a:pt x="420966" y="748474"/>
                  </a:lnTo>
                  <a:lnTo>
                    <a:pt x="423468" y="738860"/>
                  </a:lnTo>
                  <a:lnTo>
                    <a:pt x="424307" y="728091"/>
                  </a:lnTo>
                  <a:close/>
                </a:path>
                <a:path w="815340" h="1393189">
                  <a:moveTo>
                    <a:pt x="424307" y="299466"/>
                  </a:moveTo>
                  <a:lnTo>
                    <a:pt x="404368" y="259130"/>
                  </a:lnTo>
                  <a:lnTo>
                    <a:pt x="399097" y="256514"/>
                  </a:lnTo>
                  <a:lnTo>
                    <a:pt x="399097" y="299466"/>
                  </a:lnTo>
                  <a:lnTo>
                    <a:pt x="399034" y="301117"/>
                  </a:lnTo>
                  <a:lnTo>
                    <a:pt x="397700" y="313131"/>
                  </a:lnTo>
                  <a:lnTo>
                    <a:pt x="393331" y="322491"/>
                  </a:lnTo>
                  <a:lnTo>
                    <a:pt x="386029" y="328091"/>
                  </a:lnTo>
                  <a:lnTo>
                    <a:pt x="375793" y="329946"/>
                  </a:lnTo>
                  <a:lnTo>
                    <a:pt x="365125" y="328142"/>
                  </a:lnTo>
                  <a:lnTo>
                    <a:pt x="357505" y="322681"/>
                  </a:lnTo>
                  <a:lnTo>
                    <a:pt x="352933" y="313563"/>
                  </a:lnTo>
                  <a:lnTo>
                    <a:pt x="351447" y="301117"/>
                  </a:lnTo>
                  <a:lnTo>
                    <a:pt x="351409" y="291465"/>
                  </a:lnTo>
                  <a:lnTo>
                    <a:pt x="353568" y="284226"/>
                  </a:lnTo>
                  <a:lnTo>
                    <a:pt x="357759" y="278892"/>
                  </a:lnTo>
                  <a:lnTo>
                    <a:pt x="362077" y="273685"/>
                  </a:lnTo>
                  <a:lnTo>
                    <a:pt x="368046" y="271018"/>
                  </a:lnTo>
                  <a:lnTo>
                    <a:pt x="375666" y="271018"/>
                  </a:lnTo>
                  <a:lnTo>
                    <a:pt x="385914" y="272834"/>
                  </a:lnTo>
                  <a:lnTo>
                    <a:pt x="393268" y="278257"/>
                  </a:lnTo>
                  <a:lnTo>
                    <a:pt x="397675" y="287312"/>
                  </a:lnTo>
                  <a:lnTo>
                    <a:pt x="399097" y="299466"/>
                  </a:lnTo>
                  <a:lnTo>
                    <a:pt x="399097" y="256514"/>
                  </a:lnTo>
                  <a:lnTo>
                    <a:pt x="396214" y="255079"/>
                  </a:lnTo>
                  <a:lnTo>
                    <a:pt x="386892" y="252653"/>
                  </a:lnTo>
                  <a:lnTo>
                    <a:pt x="376428" y="251841"/>
                  </a:lnTo>
                  <a:lnTo>
                    <a:pt x="365493" y="252679"/>
                  </a:lnTo>
                  <a:lnTo>
                    <a:pt x="329857" y="280708"/>
                  </a:lnTo>
                  <a:lnTo>
                    <a:pt x="326517" y="301117"/>
                  </a:lnTo>
                  <a:lnTo>
                    <a:pt x="327317" y="311594"/>
                  </a:lnTo>
                  <a:lnTo>
                    <a:pt x="355003" y="345998"/>
                  </a:lnTo>
                  <a:lnTo>
                    <a:pt x="374904" y="349250"/>
                  </a:lnTo>
                  <a:lnTo>
                    <a:pt x="385711" y="348399"/>
                  </a:lnTo>
                  <a:lnTo>
                    <a:pt x="395312" y="345846"/>
                  </a:lnTo>
                  <a:lnTo>
                    <a:pt x="403720" y="341591"/>
                  </a:lnTo>
                  <a:lnTo>
                    <a:pt x="410972" y="335661"/>
                  </a:lnTo>
                  <a:lnTo>
                    <a:pt x="415505" y="329946"/>
                  </a:lnTo>
                  <a:lnTo>
                    <a:pt x="416801" y="328333"/>
                  </a:lnTo>
                  <a:lnTo>
                    <a:pt x="420966" y="319849"/>
                  </a:lnTo>
                  <a:lnTo>
                    <a:pt x="423468" y="310235"/>
                  </a:lnTo>
                  <a:lnTo>
                    <a:pt x="424307" y="299466"/>
                  </a:lnTo>
                  <a:close/>
                </a:path>
                <a:path w="815340" h="1393189">
                  <a:moveTo>
                    <a:pt x="433781" y="517906"/>
                  </a:moveTo>
                  <a:lnTo>
                    <a:pt x="413893" y="478205"/>
                  </a:lnTo>
                  <a:lnTo>
                    <a:pt x="408559" y="475564"/>
                  </a:lnTo>
                  <a:lnTo>
                    <a:pt x="408559" y="520192"/>
                  </a:lnTo>
                  <a:lnTo>
                    <a:pt x="407225" y="532206"/>
                  </a:lnTo>
                  <a:lnTo>
                    <a:pt x="402856" y="541566"/>
                  </a:lnTo>
                  <a:lnTo>
                    <a:pt x="395554" y="547166"/>
                  </a:lnTo>
                  <a:lnTo>
                    <a:pt x="385318" y="549021"/>
                  </a:lnTo>
                  <a:lnTo>
                    <a:pt x="374650" y="547217"/>
                  </a:lnTo>
                  <a:lnTo>
                    <a:pt x="367030" y="541756"/>
                  </a:lnTo>
                  <a:lnTo>
                    <a:pt x="362458" y="532638"/>
                  </a:lnTo>
                  <a:lnTo>
                    <a:pt x="360972" y="520192"/>
                  </a:lnTo>
                  <a:lnTo>
                    <a:pt x="360934" y="510540"/>
                  </a:lnTo>
                  <a:lnTo>
                    <a:pt x="363093" y="503301"/>
                  </a:lnTo>
                  <a:lnTo>
                    <a:pt x="367284" y="497967"/>
                  </a:lnTo>
                  <a:lnTo>
                    <a:pt x="371602" y="492760"/>
                  </a:lnTo>
                  <a:lnTo>
                    <a:pt x="377571" y="490093"/>
                  </a:lnTo>
                  <a:lnTo>
                    <a:pt x="385191" y="490093"/>
                  </a:lnTo>
                  <a:lnTo>
                    <a:pt x="408559" y="520192"/>
                  </a:lnTo>
                  <a:lnTo>
                    <a:pt x="408559" y="475564"/>
                  </a:lnTo>
                  <a:lnTo>
                    <a:pt x="405739" y="474154"/>
                  </a:lnTo>
                  <a:lnTo>
                    <a:pt x="396417" y="471728"/>
                  </a:lnTo>
                  <a:lnTo>
                    <a:pt x="385953" y="470916"/>
                  </a:lnTo>
                  <a:lnTo>
                    <a:pt x="375018" y="471754"/>
                  </a:lnTo>
                  <a:lnTo>
                    <a:pt x="339382" y="499783"/>
                  </a:lnTo>
                  <a:lnTo>
                    <a:pt x="336042" y="520192"/>
                  </a:lnTo>
                  <a:lnTo>
                    <a:pt x="336842" y="530669"/>
                  </a:lnTo>
                  <a:lnTo>
                    <a:pt x="364528" y="565073"/>
                  </a:lnTo>
                  <a:lnTo>
                    <a:pt x="384429" y="568325"/>
                  </a:lnTo>
                  <a:lnTo>
                    <a:pt x="395236" y="567474"/>
                  </a:lnTo>
                  <a:lnTo>
                    <a:pt x="404837" y="564921"/>
                  </a:lnTo>
                  <a:lnTo>
                    <a:pt x="413245" y="560666"/>
                  </a:lnTo>
                  <a:lnTo>
                    <a:pt x="420497" y="554736"/>
                  </a:lnTo>
                  <a:lnTo>
                    <a:pt x="425030" y="549021"/>
                  </a:lnTo>
                  <a:lnTo>
                    <a:pt x="426326" y="547408"/>
                  </a:lnTo>
                  <a:lnTo>
                    <a:pt x="430491" y="538924"/>
                  </a:lnTo>
                  <a:lnTo>
                    <a:pt x="432993" y="529310"/>
                  </a:lnTo>
                  <a:lnTo>
                    <a:pt x="433781" y="519049"/>
                  </a:lnTo>
                  <a:lnTo>
                    <a:pt x="433781" y="517906"/>
                  </a:lnTo>
                  <a:close/>
                </a:path>
                <a:path w="815340" h="1393189">
                  <a:moveTo>
                    <a:pt x="444373" y="80518"/>
                  </a:moveTo>
                  <a:lnTo>
                    <a:pt x="442010" y="63779"/>
                  </a:lnTo>
                  <a:lnTo>
                    <a:pt x="439585" y="59690"/>
                  </a:lnTo>
                  <a:lnTo>
                    <a:pt x="434936" y="51841"/>
                  </a:lnTo>
                  <a:lnTo>
                    <a:pt x="423151" y="44678"/>
                  </a:lnTo>
                  <a:lnTo>
                    <a:pt x="406654" y="42291"/>
                  </a:lnTo>
                  <a:lnTo>
                    <a:pt x="401447" y="42291"/>
                  </a:lnTo>
                  <a:lnTo>
                    <a:pt x="395478" y="43053"/>
                  </a:lnTo>
                  <a:lnTo>
                    <a:pt x="382143" y="46101"/>
                  </a:lnTo>
                  <a:lnTo>
                    <a:pt x="376682" y="48006"/>
                  </a:lnTo>
                  <a:lnTo>
                    <a:pt x="372491" y="50419"/>
                  </a:lnTo>
                  <a:lnTo>
                    <a:pt x="372491" y="70104"/>
                  </a:lnTo>
                  <a:lnTo>
                    <a:pt x="379920" y="65532"/>
                  </a:lnTo>
                  <a:lnTo>
                    <a:pt x="387565" y="62280"/>
                  </a:lnTo>
                  <a:lnTo>
                    <a:pt x="395452" y="60337"/>
                  </a:lnTo>
                  <a:lnTo>
                    <a:pt x="403606" y="59690"/>
                  </a:lnTo>
                  <a:lnTo>
                    <a:pt x="415163" y="59690"/>
                  </a:lnTo>
                  <a:lnTo>
                    <a:pt x="420751" y="65532"/>
                  </a:lnTo>
                  <a:lnTo>
                    <a:pt x="420878" y="77470"/>
                  </a:lnTo>
                  <a:lnTo>
                    <a:pt x="420878" y="92583"/>
                  </a:lnTo>
                  <a:lnTo>
                    <a:pt x="420878" y="105918"/>
                  </a:lnTo>
                  <a:lnTo>
                    <a:pt x="418973" y="111252"/>
                  </a:lnTo>
                  <a:lnTo>
                    <a:pt x="415163" y="115316"/>
                  </a:lnTo>
                  <a:lnTo>
                    <a:pt x="411353" y="119507"/>
                  </a:lnTo>
                  <a:lnTo>
                    <a:pt x="406527" y="121539"/>
                  </a:lnTo>
                  <a:lnTo>
                    <a:pt x="396240" y="121539"/>
                  </a:lnTo>
                  <a:lnTo>
                    <a:pt x="392938" y="120396"/>
                  </a:lnTo>
                  <a:lnTo>
                    <a:pt x="387858" y="115824"/>
                  </a:lnTo>
                  <a:lnTo>
                    <a:pt x="386588" y="112903"/>
                  </a:lnTo>
                  <a:lnTo>
                    <a:pt x="386588" y="101092"/>
                  </a:lnTo>
                  <a:lnTo>
                    <a:pt x="391795" y="96393"/>
                  </a:lnTo>
                  <a:lnTo>
                    <a:pt x="420878" y="92583"/>
                  </a:lnTo>
                  <a:lnTo>
                    <a:pt x="420878" y="77470"/>
                  </a:lnTo>
                  <a:lnTo>
                    <a:pt x="381127" y="84531"/>
                  </a:lnTo>
                  <a:lnTo>
                    <a:pt x="363347" y="120396"/>
                  </a:lnTo>
                  <a:lnTo>
                    <a:pt x="366014" y="127127"/>
                  </a:lnTo>
                  <a:lnTo>
                    <a:pt x="371221" y="132207"/>
                  </a:lnTo>
                  <a:lnTo>
                    <a:pt x="376555" y="137160"/>
                  </a:lnTo>
                  <a:lnTo>
                    <a:pt x="383667" y="139700"/>
                  </a:lnTo>
                  <a:lnTo>
                    <a:pt x="392557" y="139700"/>
                  </a:lnTo>
                  <a:lnTo>
                    <a:pt x="401218" y="138709"/>
                  </a:lnTo>
                  <a:lnTo>
                    <a:pt x="408736" y="135712"/>
                  </a:lnTo>
                  <a:lnTo>
                    <a:pt x="415124" y="130708"/>
                  </a:lnTo>
                  <a:lnTo>
                    <a:pt x="420370" y="123698"/>
                  </a:lnTo>
                  <a:lnTo>
                    <a:pt x="420878" y="123698"/>
                  </a:lnTo>
                  <a:lnTo>
                    <a:pt x="420878" y="137414"/>
                  </a:lnTo>
                  <a:lnTo>
                    <a:pt x="444373" y="137414"/>
                  </a:lnTo>
                  <a:lnTo>
                    <a:pt x="444373" y="123698"/>
                  </a:lnTo>
                  <a:lnTo>
                    <a:pt x="444373" y="121539"/>
                  </a:lnTo>
                  <a:lnTo>
                    <a:pt x="444373" y="92583"/>
                  </a:lnTo>
                  <a:lnTo>
                    <a:pt x="444373" y="80518"/>
                  </a:lnTo>
                  <a:close/>
                </a:path>
                <a:path w="815340" h="1393189">
                  <a:moveTo>
                    <a:pt x="454355" y="1342517"/>
                  </a:moveTo>
                  <a:lnTo>
                    <a:pt x="453605" y="1332852"/>
                  </a:lnTo>
                  <a:lnTo>
                    <a:pt x="451231" y="1323632"/>
                  </a:lnTo>
                  <a:lnTo>
                    <a:pt x="447217" y="1315516"/>
                  </a:lnTo>
                  <a:lnTo>
                    <a:pt x="446570" y="1314716"/>
                  </a:lnTo>
                  <a:lnTo>
                    <a:pt x="441579" y="1308481"/>
                  </a:lnTo>
                  <a:lnTo>
                    <a:pt x="434594" y="1302816"/>
                  </a:lnTo>
                  <a:lnTo>
                    <a:pt x="429260" y="1300175"/>
                  </a:lnTo>
                  <a:lnTo>
                    <a:pt x="429260" y="1344676"/>
                  </a:lnTo>
                  <a:lnTo>
                    <a:pt x="427901" y="1356766"/>
                  </a:lnTo>
                  <a:lnTo>
                    <a:pt x="423494" y="1366126"/>
                  </a:lnTo>
                  <a:lnTo>
                    <a:pt x="416140" y="1371765"/>
                  </a:lnTo>
                  <a:lnTo>
                    <a:pt x="405892" y="1373632"/>
                  </a:lnTo>
                  <a:lnTo>
                    <a:pt x="395287" y="1371803"/>
                  </a:lnTo>
                  <a:lnTo>
                    <a:pt x="387705" y="1366316"/>
                  </a:lnTo>
                  <a:lnTo>
                    <a:pt x="383146" y="1357185"/>
                  </a:lnTo>
                  <a:lnTo>
                    <a:pt x="381660" y="1344676"/>
                  </a:lnTo>
                  <a:lnTo>
                    <a:pt x="381635" y="1335151"/>
                  </a:lnTo>
                  <a:lnTo>
                    <a:pt x="383794" y="1327912"/>
                  </a:lnTo>
                  <a:lnTo>
                    <a:pt x="388010" y="1322552"/>
                  </a:lnTo>
                  <a:lnTo>
                    <a:pt x="392303" y="1317371"/>
                  </a:lnTo>
                  <a:lnTo>
                    <a:pt x="398145" y="1314716"/>
                  </a:lnTo>
                  <a:lnTo>
                    <a:pt x="405892" y="1314716"/>
                  </a:lnTo>
                  <a:lnTo>
                    <a:pt x="429260" y="1344676"/>
                  </a:lnTo>
                  <a:lnTo>
                    <a:pt x="429260" y="1300175"/>
                  </a:lnTo>
                  <a:lnTo>
                    <a:pt x="426427" y="1298765"/>
                  </a:lnTo>
                  <a:lnTo>
                    <a:pt x="417068" y="1296339"/>
                  </a:lnTo>
                  <a:lnTo>
                    <a:pt x="406527" y="1295539"/>
                  </a:lnTo>
                  <a:lnTo>
                    <a:pt x="395668" y="1296365"/>
                  </a:lnTo>
                  <a:lnTo>
                    <a:pt x="360083" y="1324330"/>
                  </a:lnTo>
                  <a:lnTo>
                    <a:pt x="356743" y="1344676"/>
                  </a:lnTo>
                  <a:lnTo>
                    <a:pt x="357543" y="1355178"/>
                  </a:lnTo>
                  <a:lnTo>
                    <a:pt x="385140" y="1389634"/>
                  </a:lnTo>
                  <a:lnTo>
                    <a:pt x="405130" y="1392936"/>
                  </a:lnTo>
                  <a:lnTo>
                    <a:pt x="415886" y="1392085"/>
                  </a:lnTo>
                  <a:lnTo>
                    <a:pt x="425488" y="1389532"/>
                  </a:lnTo>
                  <a:lnTo>
                    <a:pt x="433933" y="1385277"/>
                  </a:lnTo>
                  <a:lnTo>
                    <a:pt x="441198" y="1379347"/>
                  </a:lnTo>
                  <a:lnTo>
                    <a:pt x="445681" y="1373632"/>
                  </a:lnTo>
                  <a:lnTo>
                    <a:pt x="446951" y="1372019"/>
                  </a:lnTo>
                  <a:lnTo>
                    <a:pt x="451078" y="1363548"/>
                  </a:lnTo>
                  <a:lnTo>
                    <a:pt x="453567" y="1353921"/>
                  </a:lnTo>
                  <a:lnTo>
                    <a:pt x="454279" y="1344676"/>
                  </a:lnTo>
                  <a:lnTo>
                    <a:pt x="454355" y="1342517"/>
                  </a:lnTo>
                  <a:close/>
                </a:path>
                <a:path w="815340" h="1393189">
                  <a:moveTo>
                    <a:pt x="538607" y="728091"/>
                  </a:moveTo>
                  <a:lnTo>
                    <a:pt x="518668" y="687755"/>
                  </a:lnTo>
                  <a:lnTo>
                    <a:pt x="513397" y="685139"/>
                  </a:lnTo>
                  <a:lnTo>
                    <a:pt x="513397" y="728091"/>
                  </a:lnTo>
                  <a:lnTo>
                    <a:pt x="513334" y="729742"/>
                  </a:lnTo>
                  <a:lnTo>
                    <a:pt x="512000" y="741756"/>
                  </a:lnTo>
                  <a:lnTo>
                    <a:pt x="507631" y="751116"/>
                  </a:lnTo>
                  <a:lnTo>
                    <a:pt x="500329" y="756716"/>
                  </a:lnTo>
                  <a:lnTo>
                    <a:pt x="490093" y="758571"/>
                  </a:lnTo>
                  <a:lnTo>
                    <a:pt x="479425" y="756767"/>
                  </a:lnTo>
                  <a:lnTo>
                    <a:pt x="471805" y="751306"/>
                  </a:lnTo>
                  <a:lnTo>
                    <a:pt x="467233" y="742188"/>
                  </a:lnTo>
                  <a:lnTo>
                    <a:pt x="465747" y="729742"/>
                  </a:lnTo>
                  <a:lnTo>
                    <a:pt x="465709" y="720090"/>
                  </a:lnTo>
                  <a:lnTo>
                    <a:pt x="467868" y="712851"/>
                  </a:lnTo>
                  <a:lnTo>
                    <a:pt x="472059" y="707517"/>
                  </a:lnTo>
                  <a:lnTo>
                    <a:pt x="476377" y="702310"/>
                  </a:lnTo>
                  <a:lnTo>
                    <a:pt x="482346" y="699643"/>
                  </a:lnTo>
                  <a:lnTo>
                    <a:pt x="489966" y="699643"/>
                  </a:lnTo>
                  <a:lnTo>
                    <a:pt x="500214" y="701459"/>
                  </a:lnTo>
                  <a:lnTo>
                    <a:pt x="507568" y="706882"/>
                  </a:lnTo>
                  <a:lnTo>
                    <a:pt x="511975" y="715937"/>
                  </a:lnTo>
                  <a:lnTo>
                    <a:pt x="513397" y="728091"/>
                  </a:lnTo>
                  <a:lnTo>
                    <a:pt x="513397" y="685139"/>
                  </a:lnTo>
                  <a:lnTo>
                    <a:pt x="510514" y="683704"/>
                  </a:lnTo>
                  <a:lnTo>
                    <a:pt x="501192" y="681278"/>
                  </a:lnTo>
                  <a:lnTo>
                    <a:pt x="490728" y="680466"/>
                  </a:lnTo>
                  <a:lnTo>
                    <a:pt x="479793" y="681304"/>
                  </a:lnTo>
                  <a:lnTo>
                    <a:pt x="444157" y="709333"/>
                  </a:lnTo>
                  <a:lnTo>
                    <a:pt x="440817" y="729742"/>
                  </a:lnTo>
                  <a:lnTo>
                    <a:pt x="441617" y="740219"/>
                  </a:lnTo>
                  <a:lnTo>
                    <a:pt x="469303" y="774623"/>
                  </a:lnTo>
                  <a:lnTo>
                    <a:pt x="489204" y="777875"/>
                  </a:lnTo>
                  <a:lnTo>
                    <a:pt x="500011" y="777024"/>
                  </a:lnTo>
                  <a:lnTo>
                    <a:pt x="509612" y="774471"/>
                  </a:lnTo>
                  <a:lnTo>
                    <a:pt x="518020" y="770216"/>
                  </a:lnTo>
                  <a:lnTo>
                    <a:pt x="525272" y="764286"/>
                  </a:lnTo>
                  <a:lnTo>
                    <a:pt x="529805" y="758571"/>
                  </a:lnTo>
                  <a:lnTo>
                    <a:pt x="531101" y="756958"/>
                  </a:lnTo>
                  <a:lnTo>
                    <a:pt x="535266" y="748474"/>
                  </a:lnTo>
                  <a:lnTo>
                    <a:pt x="537768" y="738860"/>
                  </a:lnTo>
                  <a:lnTo>
                    <a:pt x="538607" y="728091"/>
                  </a:lnTo>
                  <a:close/>
                </a:path>
                <a:path w="815340" h="1393189">
                  <a:moveTo>
                    <a:pt x="538607" y="299466"/>
                  </a:moveTo>
                  <a:lnTo>
                    <a:pt x="518668" y="259130"/>
                  </a:lnTo>
                  <a:lnTo>
                    <a:pt x="513397" y="256514"/>
                  </a:lnTo>
                  <a:lnTo>
                    <a:pt x="513397" y="299466"/>
                  </a:lnTo>
                  <a:lnTo>
                    <a:pt x="513334" y="301117"/>
                  </a:lnTo>
                  <a:lnTo>
                    <a:pt x="512000" y="313131"/>
                  </a:lnTo>
                  <a:lnTo>
                    <a:pt x="507631" y="322491"/>
                  </a:lnTo>
                  <a:lnTo>
                    <a:pt x="500329" y="328091"/>
                  </a:lnTo>
                  <a:lnTo>
                    <a:pt x="490093" y="329946"/>
                  </a:lnTo>
                  <a:lnTo>
                    <a:pt x="479425" y="328142"/>
                  </a:lnTo>
                  <a:lnTo>
                    <a:pt x="471805" y="322681"/>
                  </a:lnTo>
                  <a:lnTo>
                    <a:pt x="467233" y="313563"/>
                  </a:lnTo>
                  <a:lnTo>
                    <a:pt x="465747" y="301117"/>
                  </a:lnTo>
                  <a:lnTo>
                    <a:pt x="465709" y="291465"/>
                  </a:lnTo>
                  <a:lnTo>
                    <a:pt x="467868" y="284226"/>
                  </a:lnTo>
                  <a:lnTo>
                    <a:pt x="472059" y="278892"/>
                  </a:lnTo>
                  <a:lnTo>
                    <a:pt x="476377" y="273685"/>
                  </a:lnTo>
                  <a:lnTo>
                    <a:pt x="482346" y="271018"/>
                  </a:lnTo>
                  <a:lnTo>
                    <a:pt x="489966" y="271018"/>
                  </a:lnTo>
                  <a:lnTo>
                    <a:pt x="500214" y="272834"/>
                  </a:lnTo>
                  <a:lnTo>
                    <a:pt x="507568" y="278257"/>
                  </a:lnTo>
                  <a:lnTo>
                    <a:pt x="511975" y="287312"/>
                  </a:lnTo>
                  <a:lnTo>
                    <a:pt x="513397" y="299466"/>
                  </a:lnTo>
                  <a:lnTo>
                    <a:pt x="513397" y="256514"/>
                  </a:lnTo>
                  <a:lnTo>
                    <a:pt x="510514" y="255079"/>
                  </a:lnTo>
                  <a:lnTo>
                    <a:pt x="501192" y="252653"/>
                  </a:lnTo>
                  <a:lnTo>
                    <a:pt x="490728" y="251841"/>
                  </a:lnTo>
                  <a:lnTo>
                    <a:pt x="479793" y="252679"/>
                  </a:lnTo>
                  <a:lnTo>
                    <a:pt x="444157" y="280708"/>
                  </a:lnTo>
                  <a:lnTo>
                    <a:pt x="440817" y="301117"/>
                  </a:lnTo>
                  <a:lnTo>
                    <a:pt x="441617" y="311594"/>
                  </a:lnTo>
                  <a:lnTo>
                    <a:pt x="469303" y="345998"/>
                  </a:lnTo>
                  <a:lnTo>
                    <a:pt x="489204" y="349250"/>
                  </a:lnTo>
                  <a:lnTo>
                    <a:pt x="500011" y="348399"/>
                  </a:lnTo>
                  <a:lnTo>
                    <a:pt x="509612" y="345846"/>
                  </a:lnTo>
                  <a:lnTo>
                    <a:pt x="518020" y="341591"/>
                  </a:lnTo>
                  <a:lnTo>
                    <a:pt x="525272" y="335661"/>
                  </a:lnTo>
                  <a:lnTo>
                    <a:pt x="529805" y="329946"/>
                  </a:lnTo>
                  <a:lnTo>
                    <a:pt x="531101" y="328333"/>
                  </a:lnTo>
                  <a:lnTo>
                    <a:pt x="535266" y="319849"/>
                  </a:lnTo>
                  <a:lnTo>
                    <a:pt x="537768" y="310235"/>
                  </a:lnTo>
                  <a:lnTo>
                    <a:pt x="538607" y="299466"/>
                  </a:lnTo>
                  <a:close/>
                </a:path>
                <a:path w="815340" h="1393189">
                  <a:moveTo>
                    <a:pt x="542036" y="509270"/>
                  </a:moveTo>
                  <a:lnTo>
                    <a:pt x="540092" y="492518"/>
                  </a:lnTo>
                  <a:lnTo>
                    <a:pt x="538924" y="490093"/>
                  </a:lnTo>
                  <a:lnTo>
                    <a:pt x="537946" y="488061"/>
                  </a:lnTo>
                  <a:lnTo>
                    <a:pt x="534301" y="480529"/>
                  </a:lnTo>
                  <a:lnTo>
                    <a:pt x="524611" y="473329"/>
                  </a:lnTo>
                  <a:lnTo>
                    <a:pt x="511048" y="470916"/>
                  </a:lnTo>
                  <a:lnTo>
                    <a:pt x="501726" y="471995"/>
                  </a:lnTo>
                  <a:lnTo>
                    <a:pt x="493610" y="475208"/>
                  </a:lnTo>
                  <a:lnTo>
                    <a:pt x="486676" y="480568"/>
                  </a:lnTo>
                  <a:lnTo>
                    <a:pt x="480949" y="488061"/>
                  </a:lnTo>
                  <a:lnTo>
                    <a:pt x="480695" y="488061"/>
                  </a:lnTo>
                  <a:lnTo>
                    <a:pt x="480695" y="473202"/>
                  </a:lnTo>
                  <a:lnTo>
                    <a:pt x="456057" y="473202"/>
                  </a:lnTo>
                  <a:lnTo>
                    <a:pt x="456057" y="566039"/>
                  </a:lnTo>
                  <a:lnTo>
                    <a:pt x="480695" y="566039"/>
                  </a:lnTo>
                  <a:lnTo>
                    <a:pt x="480695" y="506476"/>
                  </a:lnTo>
                  <a:lnTo>
                    <a:pt x="482473" y="500888"/>
                  </a:lnTo>
                  <a:lnTo>
                    <a:pt x="486156" y="496570"/>
                  </a:lnTo>
                  <a:lnTo>
                    <a:pt x="489712" y="492252"/>
                  </a:lnTo>
                  <a:lnTo>
                    <a:pt x="494411" y="490093"/>
                  </a:lnTo>
                  <a:lnTo>
                    <a:pt x="500253" y="490093"/>
                  </a:lnTo>
                  <a:lnTo>
                    <a:pt x="507746" y="491591"/>
                  </a:lnTo>
                  <a:lnTo>
                    <a:pt x="513105" y="496087"/>
                  </a:lnTo>
                  <a:lnTo>
                    <a:pt x="516318" y="503542"/>
                  </a:lnTo>
                  <a:lnTo>
                    <a:pt x="517398" y="513969"/>
                  </a:lnTo>
                  <a:lnTo>
                    <a:pt x="517398" y="566039"/>
                  </a:lnTo>
                  <a:lnTo>
                    <a:pt x="542036" y="566039"/>
                  </a:lnTo>
                  <a:lnTo>
                    <a:pt x="542036" y="509270"/>
                  </a:lnTo>
                  <a:close/>
                </a:path>
                <a:path w="815340" h="1393189">
                  <a:moveTo>
                    <a:pt x="551561" y="80645"/>
                  </a:moveTo>
                  <a:lnTo>
                    <a:pt x="549617" y="63893"/>
                  </a:lnTo>
                  <a:lnTo>
                    <a:pt x="548449" y="61468"/>
                  </a:lnTo>
                  <a:lnTo>
                    <a:pt x="547471" y="59436"/>
                  </a:lnTo>
                  <a:lnTo>
                    <a:pt x="543826" y="51904"/>
                  </a:lnTo>
                  <a:lnTo>
                    <a:pt x="534136" y="44704"/>
                  </a:lnTo>
                  <a:lnTo>
                    <a:pt x="520573" y="42291"/>
                  </a:lnTo>
                  <a:lnTo>
                    <a:pt x="511251" y="43370"/>
                  </a:lnTo>
                  <a:lnTo>
                    <a:pt x="503135" y="46583"/>
                  </a:lnTo>
                  <a:lnTo>
                    <a:pt x="496201" y="51943"/>
                  </a:lnTo>
                  <a:lnTo>
                    <a:pt x="490474" y="59436"/>
                  </a:lnTo>
                  <a:lnTo>
                    <a:pt x="490220" y="59436"/>
                  </a:lnTo>
                  <a:lnTo>
                    <a:pt x="490220" y="44577"/>
                  </a:lnTo>
                  <a:lnTo>
                    <a:pt x="465582" y="44577"/>
                  </a:lnTo>
                  <a:lnTo>
                    <a:pt x="465582" y="137414"/>
                  </a:lnTo>
                  <a:lnTo>
                    <a:pt x="490220" y="137414"/>
                  </a:lnTo>
                  <a:lnTo>
                    <a:pt x="490220" y="77851"/>
                  </a:lnTo>
                  <a:lnTo>
                    <a:pt x="491998" y="72263"/>
                  </a:lnTo>
                  <a:lnTo>
                    <a:pt x="495681" y="67945"/>
                  </a:lnTo>
                  <a:lnTo>
                    <a:pt x="499237" y="63627"/>
                  </a:lnTo>
                  <a:lnTo>
                    <a:pt x="503936" y="61468"/>
                  </a:lnTo>
                  <a:lnTo>
                    <a:pt x="509778" y="61468"/>
                  </a:lnTo>
                  <a:lnTo>
                    <a:pt x="517271" y="62966"/>
                  </a:lnTo>
                  <a:lnTo>
                    <a:pt x="522630" y="67462"/>
                  </a:lnTo>
                  <a:lnTo>
                    <a:pt x="525843" y="74917"/>
                  </a:lnTo>
                  <a:lnTo>
                    <a:pt x="526923" y="85344"/>
                  </a:lnTo>
                  <a:lnTo>
                    <a:pt x="526923" y="137414"/>
                  </a:lnTo>
                  <a:lnTo>
                    <a:pt x="551561" y="137414"/>
                  </a:lnTo>
                  <a:lnTo>
                    <a:pt x="551561" y="80645"/>
                  </a:lnTo>
                  <a:close/>
                </a:path>
                <a:path w="815340" h="1393189">
                  <a:moveTo>
                    <a:pt x="562610" y="1333766"/>
                  </a:moveTo>
                  <a:lnTo>
                    <a:pt x="560679" y="1317015"/>
                  </a:lnTo>
                  <a:lnTo>
                    <a:pt x="559562" y="1314716"/>
                  </a:lnTo>
                  <a:lnTo>
                    <a:pt x="558571" y="1312672"/>
                  </a:lnTo>
                  <a:lnTo>
                    <a:pt x="554888" y="1305077"/>
                  </a:lnTo>
                  <a:lnTo>
                    <a:pt x="545249" y="1297914"/>
                  </a:lnTo>
                  <a:lnTo>
                    <a:pt x="531749" y="1295539"/>
                  </a:lnTo>
                  <a:lnTo>
                    <a:pt x="522363" y="1296606"/>
                  </a:lnTo>
                  <a:lnTo>
                    <a:pt x="514223" y="1299819"/>
                  </a:lnTo>
                  <a:lnTo>
                    <a:pt x="507314" y="1305179"/>
                  </a:lnTo>
                  <a:lnTo>
                    <a:pt x="501650" y="1312672"/>
                  </a:lnTo>
                  <a:lnTo>
                    <a:pt x="501269" y="1312672"/>
                  </a:lnTo>
                  <a:lnTo>
                    <a:pt x="501269" y="1297686"/>
                  </a:lnTo>
                  <a:lnTo>
                    <a:pt x="476631" y="1297686"/>
                  </a:lnTo>
                  <a:lnTo>
                    <a:pt x="476631" y="1390650"/>
                  </a:lnTo>
                  <a:lnTo>
                    <a:pt x="501269" y="1390650"/>
                  </a:lnTo>
                  <a:lnTo>
                    <a:pt x="501269" y="1330960"/>
                  </a:lnTo>
                  <a:lnTo>
                    <a:pt x="503174" y="1325499"/>
                  </a:lnTo>
                  <a:lnTo>
                    <a:pt x="506730" y="1321181"/>
                  </a:lnTo>
                  <a:lnTo>
                    <a:pt x="510413" y="1316863"/>
                  </a:lnTo>
                  <a:lnTo>
                    <a:pt x="515112" y="1314716"/>
                  </a:lnTo>
                  <a:lnTo>
                    <a:pt x="520827" y="1314716"/>
                  </a:lnTo>
                  <a:lnTo>
                    <a:pt x="528396" y="1316189"/>
                  </a:lnTo>
                  <a:lnTo>
                    <a:pt x="533793" y="1320647"/>
                  </a:lnTo>
                  <a:lnTo>
                    <a:pt x="537019" y="1328102"/>
                  </a:lnTo>
                  <a:lnTo>
                    <a:pt x="538099" y="1338580"/>
                  </a:lnTo>
                  <a:lnTo>
                    <a:pt x="538099" y="1390650"/>
                  </a:lnTo>
                  <a:lnTo>
                    <a:pt x="562610" y="1390650"/>
                  </a:lnTo>
                  <a:lnTo>
                    <a:pt x="562610" y="1333766"/>
                  </a:lnTo>
                  <a:close/>
                </a:path>
                <a:path w="815340" h="1393189">
                  <a:moveTo>
                    <a:pt x="604012" y="44577"/>
                  </a:moveTo>
                  <a:lnTo>
                    <a:pt x="579501" y="44577"/>
                  </a:lnTo>
                  <a:lnTo>
                    <a:pt x="579501" y="137414"/>
                  </a:lnTo>
                  <a:lnTo>
                    <a:pt x="604012" y="137414"/>
                  </a:lnTo>
                  <a:lnTo>
                    <a:pt x="604012" y="44577"/>
                  </a:lnTo>
                  <a:close/>
                </a:path>
                <a:path w="815340" h="1393189">
                  <a:moveTo>
                    <a:pt x="606425" y="10160"/>
                  </a:moveTo>
                  <a:lnTo>
                    <a:pt x="605028" y="6985"/>
                  </a:lnTo>
                  <a:lnTo>
                    <a:pt x="602234" y="4445"/>
                  </a:lnTo>
                  <a:lnTo>
                    <a:pt x="599567" y="1905"/>
                  </a:lnTo>
                  <a:lnTo>
                    <a:pt x="596011" y="762"/>
                  </a:lnTo>
                  <a:lnTo>
                    <a:pt x="587756" y="762"/>
                  </a:lnTo>
                  <a:lnTo>
                    <a:pt x="584200" y="1905"/>
                  </a:lnTo>
                  <a:lnTo>
                    <a:pt x="578866" y="6985"/>
                  </a:lnTo>
                  <a:lnTo>
                    <a:pt x="577596" y="10160"/>
                  </a:lnTo>
                  <a:lnTo>
                    <a:pt x="577646" y="17780"/>
                  </a:lnTo>
                  <a:lnTo>
                    <a:pt x="578866" y="20828"/>
                  </a:lnTo>
                  <a:lnTo>
                    <a:pt x="581787" y="23495"/>
                  </a:lnTo>
                  <a:lnTo>
                    <a:pt x="584327" y="26035"/>
                  </a:lnTo>
                  <a:lnTo>
                    <a:pt x="587756" y="27305"/>
                  </a:lnTo>
                  <a:lnTo>
                    <a:pt x="596138" y="27305"/>
                  </a:lnTo>
                  <a:lnTo>
                    <a:pt x="599567" y="26035"/>
                  </a:lnTo>
                  <a:lnTo>
                    <a:pt x="602361" y="23495"/>
                  </a:lnTo>
                  <a:lnTo>
                    <a:pt x="605028" y="20955"/>
                  </a:lnTo>
                  <a:lnTo>
                    <a:pt x="606425" y="17780"/>
                  </a:lnTo>
                  <a:lnTo>
                    <a:pt x="606425" y="10160"/>
                  </a:lnTo>
                  <a:close/>
                </a:path>
                <a:path w="815340" h="1393189">
                  <a:moveTo>
                    <a:pt x="646811" y="718820"/>
                  </a:moveTo>
                  <a:lnTo>
                    <a:pt x="644867" y="702068"/>
                  </a:lnTo>
                  <a:lnTo>
                    <a:pt x="643699" y="699643"/>
                  </a:lnTo>
                  <a:lnTo>
                    <a:pt x="642721" y="697611"/>
                  </a:lnTo>
                  <a:lnTo>
                    <a:pt x="639076" y="690079"/>
                  </a:lnTo>
                  <a:lnTo>
                    <a:pt x="629386" y="682879"/>
                  </a:lnTo>
                  <a:lnTo>
                    <a:pt x="615823" y="680466"/>
                  </a:lnTo>
                  <a:lnTo>
                    <a:pt x="606501" y="681545"/>
                  </a:lnTo>
                  <a:lnTo>
                    <a:pt x="598385" y="684758"/>
                  </a:lnTo>
                  <a:lnTo>
                    <a:pt x="591451" y="690118"/>
                  </a:lnTo>
                  <a:lnTo>
                    <a:pt x="585724" y="697611"/>
                  </a:lnTo>
                  <a:lnTo>
                    <a:pt x="585470" y="697611"/>
                  </a:lnTo>
                  <a:lnTo>
                    <a:pt x="585470" y="682752"/>
                  </a:lnTo>
                  <a:lnTo>
                    <a:pt x="560832" y="682752"/>
                  </a:lnTo>
                  <a:lnTo>
                    <a:pt x="560832" y="775589"/>
                  </a:lnTo>
                  <a:lnTo>
                    <a:pt x="585470" y="775589"/>
                  </a:lnTo>
                  <a:lnTo>
                    <a:pt x="585470" y="716026"/>
                  </a:lnTo>
                  <a:lnTo>
                    <a:pt x="587248" y="710438"/>
                  </a:lnTo>
                  <a:lnTo>
                    <a:pt x="590931" y="706120"/>
                  </a:lnTo>
                  <a:lnTo>
                    <a:pt x="594487" y="701802"/>
                  </a:lnTo>
                  <a:lnTo>
                    <a:pt x="599186" y="699643"/>
                  </a:lnTo>
                  <a:lnTo>
                    <a:pt x="605028" y="699643"/>
                  </a:lnTo>
                  <a:lnTo>
                    <a:pt x="612521" y="701141"/>
                  </a:lnTo>
                  <a:lnTo>
                    <a:pt x="617880" y="705637"/>
                  </a:lnTo>
                  <a:lnTo>
                    <a:pt x="621093" y="713092"/>
                  </a:lnTo>
                  <a:lnTo>
                    <a:pt x="622173" y="723519"/>
                  </a:lnTo>
                  <a:lnTo>
                    <a:pt x="622173" y="775589"/>
                  </a:lnTo>
                  <a:lnTo>
                    <a:pt x="646811" y="775589"/>
                  </a:lnTo>
                  <a:lnTo>
                    <a:pt x="646811" y="718820"/>
                  </a:lnTo>
                  <a:close/>
                </a:path>
                <a:path w="815340" h="1393189">
                  <a:moveTo>
                    <a:pt x="646811" y="290195"/>
                  </a:moveTo>
                  <a:lnTo>
                    <a:pt x="644867" y="273443"/>
                  </a:lnTo>
                  <a:lnTo>
                    <a:pt x="643699" y="271018"/>
                  </a:lnTo>
                  <a:lnTo>
                    <a:pt x="642721" y="268986"/>
                  </a:lnTo>
                  <a:lnTo>
                    <a:pt x="639076" y="261454"/>
                  </a:lnTo>
                  <a:lnTo>
                    <a:pt x="629386" y="254254"/>
                  </a:lnTo>
                  <a:lnTo>
                    <a:pt x="615823" y="251841"/>
                  </a:lnTo>
                  <a:lnTo>
                    <a:pt x="606501" y="252920"/>
                  </a:lnTo>
                  <a:lnTo>
                    <a:pt x="598385" y="256133"/>
                  </a:lnTo>
                  <a:lnTo>
                    <a:pt x="591451" y="261493"/>
                  </a:lnTo>
                  <a:lnTo>
                    <a:pt x="585724" y="268986"/>
                  </a:lnTo>
                  <a:lnTo>
                    <a:pt x="585470" y="268986"/>
                  </a:lnTo>
                  <a:lnTo>
                    <a:pt x="585470" y="254127"/>
                  </a:lnTo>
                  <a:lnTo>
                    <a:pt x="560832" y="254127"/>
                  </a:lnTo>
                  <a:lnTo>
                    <a:pt x="560832" y="346964"/>
                  </a:lnTo>
                  <a:lnTo>
                    <a:pt x="585470" y="346964"/>
                  </a:lnTo>
                  <a:lnTo>
                    <a:pt x="585470" y="287401"/>
                  </a:lnTo>
                  <a:lnTo>
                    <a:pt x="587248" y="281813"/>
                  </a:lnTo>
                  <a:lnTo>
                    <a:pt x="590931" y="277495"/>
                  </a:lnTo>
                  <a:lnTo>
                    <a:pt x="594487" y="273177"/>
                  </a:lnTo>
                  <a:lnTo>
                    <a:pt x="599186" y="271018"/>
                  </a:lnTo>
                  <a:lnTo>
                    <a:pt x="605028" y="271018"/>
                  </a:lnTo>
                  <a:lnTo>
                    <a:pt x="612521" y="272516"/>
                  </a:lnTo>
                  <a:lnTo>
                    <a:pt x="617880" y="277012"/>
                  </a:lnTo>
                  <a:lnTo>
                    <a:pt x="621093" y="284467"/>
                  </a:lnTo>
                  <a:lnTo>
                    <a:pt x="622173" y="294894"/>
                  </a:lnTo>
                  <a:lnTo>
                    <a:pt x="622173" y="346964"/>
                  </a:lnTo>
                  <a:lnTo>
                    <a:pt x="646811" y="346964"/>
                  </a:lnTo>
                  <a:lnTo>
                    <a:pt x="646811" y="290195"/>
                  </a:lnTo>
                  <a:close/>
                </a:path>
                <a:path w="815340" h="1393189">
                  <a:moveTo>
                    <a:pt x="651637" y="0"/>
                  </a:moveTo>
                  <a:lnTo>
                    <a:pt x="627126" y="0"/>
                  </a:lnTo>
                  <a:lnTo>
                    <a:pt x="627126" y="137414"/>
                  </a:lnTo>
                  <a:lnTo>
                    <a:pt x="651637" y="137414"/>
                  </a:lnTo>
                  <a:lnTo>
                    <a:pt x="651637" y="0"/>
                  </a:lnTo>
                  <a:close/>
                </a:path>
                <a:path w="815340" h="1393189">
                  <a:moveTo>
                    <a:pt x="699262" y="0"/>
                  </a:moveTo>
                  <a:lnTo>
                    <a:pt x="674751" y="0"/>
                  </a:lnTo>
                  <a:lnTo>
                    <a:pt x="674751" y="137414"/>
                  </a:lnTo>
                  <a:lnTo>
                    <a:pt x="699262" y="137414"/>
                  </a:lnTo>
                  <a:lnTo>
                    <a:pt x="699262" y="0"/>
                  </a:lnTo>
                  <a:close/>
                </a:path>
                <a:path w="815340" h="1393189">
                  <a:moveTo>
                    <a:pt x="814832" y="89916"/>
                  </a:moveTo>
                  <a:lnTo>
                    <a:pt x="794893" y="49580"/>
                  </a:lnTo>
                  <a:lnTo>
                    <a:pt x="789622" y="46964"/>
                  </a:lnTo>
                  <a:lnTo>
                    <a:pt x="789622" y="89916"/>
                  </a:lnTo>
                  <a:lnTo>
                    <a:pt x="789559" y="91567"/>
                  </a:lnTo>
                  <a:lnTo>
                    <a:pt x="788225" y="103581"/>
                  </a:lnTo>
                  <a:lnTo>
                    <a:pt x="783856" y="112941"/>
                  </a:lnTo>
                  <a:lnTo>
                    <a:pt x="776554" y="118541"/>
                  </a:lnTo>
                  <a:lnTo>
                    <a:pt x="766318" y="120396"/>
                  </a:lnTo>
                  <a:lnTo>
                    <a:pt x="755650" y="118592"/>
                  </a:lnTo>
                  <a:lnTo>
                    <a:pt x="748030" y="113131"/>
                  </a:lnTo>
                  <a:lnTo>
                    <a:pt x="743458" y="104013"/>
                  </a:lnTo>
                  <a:lnTo>
                    <a:pt x="741972" y="91567"/>
                  </a:lnTo>
                  <a:lnTo>
                    <a:pt x="741934" y="81915"/>
                  </a:lnTo>
                  <a:lnTo>
                    <a:pt x="744093" y="74676"/>
                  </a:lnTo>
                  <a:lnTo>
                    <a:pt x="748284" y="69342"/>
                  </a:lnTo>
                  <a:lnTo>
                    <a:pt x="752602" y="64135"/>
                  </a:lnTo>
                  <a:lnTo>
                    <a:pt x="758571" y="61468"/>
                  </a:lnTo>
                  <a:lnTo>
                    <a:pt x="766191" y="61468"/>
                  </a:lnTo>
                  <a:lnTo>
                    <a:pt x="776439" y="63284"/>
                  </a:lnTo>
                  <a:lnTo>
                    <a:pt x="783793" y="68707"/>
                  </a:lnTo>
                  <a:lnTo>
                    <a:pt x="788200" y="77762"/>
                  </a:lnTo>
                  <a:lnTo>
                    <a:pt x="789622" y="89916"/>
                  </a:lnTo>
                  <a:lnTo>
                    <a:pt x="789622" y="46964"/>
                  </a:lnTo>
                  <a:lnTo>
                    <a:pt x="786739" y="45529"/>
                  </a:lnTo>
                  <a:lnTo>
                    <a:pt x="777417" y="43103"/>
                  </a:lnTo>
                  <a:lnTo>
                    <a:pt x="766953" y="42291"/>
                  </a:lnTo>
                  <a:lnTo>
                    <a:pt x="756018" y="43129"/>
                  </a:lnTo>
                  <a:lnTo>
                    <a:pt x="720382" y="71158"/>
                  </a:lnTo>
                  <a:lnTo>
                    <a:pt x="717042" y="91567"/>
                  </a:lnTo>
                  <a:lnTo>
                    <a:pt x="717842" y="102044"/>
                  </a:lnTo>
                  <a:lnTo>
                    <a:pt x="745528" y="136448"/>
                  </a:lnTo>
                  <a:lnTo>
                    <a:pt x="765429" y="139700"/>
                  </a:lnTo>
                  <a:lnTo>
                    <a:pt x="776236" y="138849"/>
                  </a:lnTo>
                  <a:lnTo>
                    <a:pt x="785837" y="136296"/>
                  </a:lnTo>
                  <a:lnTo>
                    <a:pt x="794245" y="132041"/>
                  </a:lnTo>
                  <a:lnTo>
                    <a:pt x="801497" y="126111"/>
                  </a:lnTo>
                  <a:lnTo>
                    <a:pt x="806030" y="120396"/>
                  </a:lnTo>
                  <a:lnTo>
                    <a:pt x="807326" y="118783"/>
                  </a:lnTo>
                  <a:lnTo>
                    <a:pt x="811491" y="110299"/>
                  </a:lnTo>
                  <a:lnTo>
                    <a:pt x="813993" y="100685"/>
                  </a:lnTo>
                  <a:lnTo>
                    <a:pt x="814832" y="89916"/>
                  </a:lnTo>
                  <a:close/>
                </a:path>
              </a:pathLst>
            </a:custGeom>
            <a:solidFill>
              <a:srgbClr val="9A7757"/>
            </a:solidFill>
          </p:spPr>
          <p:txBody>
            <a:bodyPr wrap="square" lIns="0" tIns="0" rIns="0" bIns="0" rtlCol="0"/>
            <a:lstStyle/>
            <a:p>
              <a:endParaRPr/>
            </a:p>
          </p:txBody>
        </p:sp>
        <p:sp>
          <p:nvSpPr>
            <p:cNvPr id="35" name="object 35"/>
            <p:cNvSpPr/>
            <p:nvPr/>
          </p:nvSpPr>
          <p:spPr>
            <a:xfrm>
              <a:off x="7983728" y="3711447"/>
              <a:ext cx="88900" cy="134493"/>
            </a:xfrm>
            <a:prstGeom prst="rect">
              <a:avLst/>
            </a:prstGeom>
            <a:blipFill>
              <a:blip r:embed="rId17" cstate="print"/>
              <a:stretch>
                <a:fillRect/>
              </a:stretch>
            </a:blipFill>
          </p:spPr>
          <p:txBody>
            <a:bodyPr wrap="square" lIns="0" tIns="0" rIns="0" bIns="0" rtlCol="0"/>
            <a:lstStyle/>
            <a:p>
              <a:endParaRPr/>
            </a:p>
          </p:txBody>
        </p:sp>
        <p:sp>
          <p:nvSpPr>
            <p:cNvPr id="36" name="object 36"/>
            <p:cNvSpPr/>
            <p:nvPr/>
          </p:nvSpPr>
          <p:spPr>
            <a:xfrm>
              <a:off x="8219058" y="3713479"/>
              <a:ext cx="302895" cy="132715"/>
            </a:xfrm>
            <a:custGeom>
              <a:avLst/>
              <a:gdLst/>
              <a:ahLst/>
              <a:cxnLst/>
              <a:rect l="l" t="t" r="r" b="b"/>
              <a:pathLst>
                <a:path w="302895" h="132714">
                  <a:moveTo>
                    <a:pt x="146304" y="35052"/>
                  </a:moveTo>
                  <a:lnTo>
                    <a:pt x="109982" y="48260"/>
                  </a:lnTo>
                  <a:lnTo>
                    <a:pt x="96520" y="84201"/>
                  </a:lnTo>
                  <a:lnTo>
                    <a:pt x="97331" y="94698"/>
                  </a:lnTo>
                  <a:lnTo>
                    <a:pt x="124920" y="129159"/>
                  </a:lnTo>
                  <a:lnTo>
                    <a:pt x="144907" y="132461"/>
                  </a:lnTo>
                  <a:lnTo>
                    <a:pt x="155668" y="131605"/>
                  </a:lnTo>
                  <a:lnTo>
                    <a:pt x="165274" y="129047"/>
                  </a:lnTo>
                  <a:lnTo>
                    <a:pt x="173714" y="124799"/>
                  </a:lnTo>
                  <a:lnTo>
                    <a:pt x="180975" y="118872"/>
                  </a:lnTo>
                  <a:lnTo>
                    <a:pt x="185463" y="113157"/>
                  </a:lnTo>
                  <a:lnTo>
                    <a:pt x="145669" y="113157"/>
                  </a:lnTo>
                  <a:lnTo>
                    <a:pt x="135074" y="111325"/>
                  </a:lnTo>
                  <a:lnTo>
                    <a:pt x="127492" y="105838"/>
                  </a:lnTo>
                  <a:lnTo>
                    <a:pt x="122934" y="96708"/>
                  </a:lnTo>
                  <a:lnTo>
                    <a:pt x="121442" y="84201"/>
                  </a:lnTo>
                  <a:lnTo>
                    <a:pt x="121412" y="74676"/>
                  </a:lnTo>
                  <a:lnTo>
                    <a:pt x="123571" y="67437"/>
                  </a:lnTo>
                  <a:lnTo>
                    <a:pt x="127793" y="62065"/>
                  </a:lnTo>
                  <a:lnTo>
                    <a:pt x="132080" y="56896"/>
                  </a:lnTo>
                  <a:lnTo>
                    <a:pt x="137922" y="54229"/>
                  </a:lnTo>
                  <a:lnTo>
                    <a:pt x="186359" y="54229"/>
                  </a:lnTo>
                  <a:lnTo>
                    <a:pt x="181356" y="48006"/>
                  </a:lnTo>
                  <a:lnTo>
                    <a:pt x="174378" y="42338"/>
                  </a:lnTo>
                  <a:lnTo>
                    <a:pt x="166211" y="38290"/>
                  </a:lnTo>
                  <a:lnTo>
                    <a:pt x="156852" y="35861"/>
                  </a:lnTo>
                  <a:lnTo>
                    <a:pt x="146304" y="35052"/>
                  </a:lnTo>
                  <a:close/>
                </a:path>
                <a:path w="302895" h="132714">
                  <a:moveTo>
                    <a:pt x="44069" y="0"/>
                  </a:moveTo>
                  <a:lnTo>
                    <a:pt x="0" y="0"/>
                  </a:lnTo>
                  <a:lnTo>
                    <a:pt x="0" y="130175"/>
                  </a:lnTo>
                  <a:lnTo>
                    <a:pt x="25146" y="130175"/>
                  </a:lnTo>
                  <a:lnTo>
                    <a:pt x="25146" y="78740"/>
                  </a:lnTo>
                  <a:lnTo>
                    <a:pt x="70185" y="78740"/>
                  </a:lnTo>
                  <a:lnTo>
                    <a:pt x="69500" y="77946"/>
                  </a:lnTo>
                  <a:lnTo>
                    <a:pt x="64666" y="73830"/>
                  </a:lnTo>
                  <a:lnTo>
                    <a:pt x="60071" y="71501"/>
                  </a:lnTo>
                  <a:lnTo>
                    <a:pt x="60071" y="71120"/>
                  </a:lnTo>
                  <a:lnTo>
                    <a:pt x="66694" y="68784"/>
                  </a:lnTo>
                  <a:lnTo>
                    <a:pt x="72485" y="65770"/>
                  </a:lnTo>
                  <a:lnTo>
                    <a:pt x="77466" y="62065"/>
                  </a:lnTo>
                  <a:lnTo>
                    <a:pt x="80331" y="59055"/>
                  </a:lnTo>
                  <a:lnTo>
                    <a:pt x="25146" y="59055"/>
                  </a:lnTo>
                  <a:lnTo>
                    <a:pt x="25146" y="19685"/>
                  </a:lnTo>
                  <a:lnTo>
                    <a:pt x="86235" y="19685"/>
                  </a:lnTo>
                  <a:lnTo>
                    <a:pt x="77898" y="8826"/>
                  </a:lnTo>
                  <a:lnTo>
                    <a:pt x="63811" y="2210"/>
                  </a:lnTo>
                  <a:lnTo>
                    <a:pt x="44069" y="0"/>
                  </a:lnTo>
                  <a:close/>
                </a:path>
                <a:path w="302895" h="132714">
                  <a:moveTo>
                    <a:pt x="70185" y="78740"/>
                  </a:moveTo>
                  <a:lnTo>
                    <a:pt x="37719" y="78740"/>
                  </a:lnTo>
                  <a:lnTo>
                    <a:pt x="40894" y="79883"/>
                  </a:lnTo>
                  <a:lnTo>
                    <a:pt x="43815" y="82042"/>
                  </a:lnTo>
                  <a:lnTo>
                    <a:pt x="46863" y="84201"/>
                  </a:lnTo>
                  <a:lnTo>
                    <a:pt x="50419" y="88773"/>
                  </a:lnTo>
                  <a:lnTo>
                    <a:pt x="75184" y="130175"/>
                  </a:lnTo>
                  <a:lnTo>
                    <a:pt x="104394" y="130175"/>
                  </a:lnTo>
                  <a:lnTo>
                    <a:pt x="79883" y="91440"/>
                  </a:lnTo>
                  <a:lnTo>
                    <a:pt x="74572" y="83823"/>
                  </a:lnTo>
                  <a:lnTo>
                    <a:pt x="70185" y="78740"/>
                  </a:lnTo>
                  <a:close/>
                </a:path>
                <a:path w="302895" h="132714">
                  <a:moveTo>
                    <a:pt x="186359" y="54229"/>
                  </a:moveTo>
                  <a:lnTo>
                    <a:pt x="145669" y="54229"/>
                  </a:lnTo>
                  <a:lnTo>
                    <a:pt x="155930" y="56038"/>
                  </a:lnTo>
                  <a:lnTo>
                    <a:pt x="163274" y="61468"/>
                  </a:lnTo>
                  <a:lnTo>
                    <a:pt x="167689" y="70516"/>
                  </a:lnTo>
                  <a:lnTo>
                    <a:pt x="169030" y="82042"/>
                  </a:lnTo>
                  <a:lnTo>
                    <a:pt x="169049" y="84201"/>
                  </a:lnTo>
                  <a:lnTo>
                    <a:pt x="167689" y="96279"/>
                  </a:lnTo>
                  <a:lnTo>
                    <a:pt x="163274" y="105648"/>
                  </a:lnTo>
                  <a:lnTo>
                    <a:pt x="155930" y="111277"/>
                  </a:lnTo>
                  <a:lnTo>
                    <a:pt x="145669" y="113157"/>
                  </a:lnTo>
                  <a:lnTo>
                    <a:pt x="185463" y="113157"/>
                  </a:lnTo>
                  <a:lnTo>
                    <a:pt x="194134" y="82042"/>
                  </a:lnTo>
                  <a:lnTo>
                    <a:pt x="193393" y="72366"/>
                  </a:lnTo>
                  <a:lnTo>
                    <a:pt x="191008" y="63150"/>
                  </a:lnTo>
                  <a:lnTo>
                    <a:pt x="187003" y="55030"/>
                  </a:lnTo>
                  <a:lnTo>
                    <a:pt x="186359" y="54229"/>
                  </a:lnTo>
                  <a:close/>
                </a:path>
                <a:path w="302895" h="132714">
                  <a:moveTo>
                    <a:pt x="86235" y="19685"/>
                  </a:moveTo>
                  <a:lnTo>
                    <a:pt x="40640" y="19685"/>
                  </a:lnTo>
                  <a:lnTo>
                    <a:pt x="50307" y="20849"/>
                  </a:lnTo>
                  <a:lnTo>
                    <a:pt x="57213" y="24336"/>
                  </a:lnTo>
                  <a:lnTo>
                    <a:pt x="61356" y="30132"/>
                  </a:lnTo>
                  <a:lnTo>
                    <a:pt x="62738" y="38227"/>
                  </a:lnTo>
                  <a:lnTo>
                    <a:pt x="62738" y="44196"/>
                  </a:lnTo>
                  <a:lnTo>
                    <a:pt x="60579" y="49149"/>
                  </a:lnTo>
                  <a:lnTo>
                    <a:pt x="52450" y="57023"/>
                  </a:lnTo>
                  <a:lnTo>
                    <a:pt x="46990" y="59055"/>
                  </a:lnTo>
                  <a:lnTo>
                    <a:pt x="80331" y="59055"/>
                  </a:lnTo>
                  <a:lnTo>
                    <a:pt x="81661" y="57658"/>
                  </a:lnTo>
                  <a:lnTo>
                    <a:pt x="86614" y="51308"/>
                  </a:lnTo>
                  <a:lnTo>
                    <a:pt x="89154" y="43815"/>
                  </a:lnTo>
                  <a:lnTo>
                    <a:pt x="89130" y="35052"/>
                  </a:lnTo>
                  <a:lnTo>
                    <a:pt x="86342" y="19823"/>
                  </a:lnTo>
                  <a:lnTo>
                    <a:pt x="86235" y="19685"/>
                  </a:lnTo>
                  <a:close/>
                </a:path>
                <a:path w="302895" h="132714">
                  <a:moveTo>
                    <a:pt x="241046" y="37211"/>
                  </a:moveTo>
                  <a:lnTo>
                    <a:pt x="216408" y="37211"/>
                  </a:lnTo>
                  <a:lnTo>
                    <a:pt x="216408" y="130175"/>
                  </a:lnTo>
                  <a:lnTo>
                    <a:pt x="241046" y="130175"/>
                  </a:lnTo>
                  <a:lnTo>
                    <a:pt x="241046" y="70485"/>
                  </a:lnTo>
                  <a:lnTo>
                    <a:pt x="242950" y="65024"/>
                  </a:lnTo>
                  <a:lnTo>
                    <a:pt x="246507" y="60706"/>
                  </a:lnTo>
                  <a:lnTo>
                    <a:pt x="250190" y="56388"/>
                  </a:lnTo>
                  <a:lnTo>
                    <a:pt x="254889" y="54229"/>
                  </a:lnTo>
                  <a:lnTo>
                    <a:pt x="299340" y="54229"/>
                  </a:lnTo>
                  <a:lnTo>
                    <a:pt x="298355" y="52197"/>
                  </a:lnTo>
                  <a:lnTo>
                    <a:pt x="241046" y="52197"/>
                  </a:lnTo>
                  <a:lnTo>
                    <a:pt x="241046" y="37211"/>
                  </a:lnTo>
                  <a:close/>
                </a:path>
                <a:path w="302895" h="132714">
                  <a:moveTo>
                    <a:pt x="299340" y="54229"/>
                  </a:moveTo>
                  <a:lnTo>
                    <a:pt x="260604" y="54229"/>
                  </a:lnTo>
                  <a:lnTo>
                    <a:pt x="268178" y="55709"/>
                  </a:lnTo>
                  <a:lnTo>
                    <a:pt x="273573" y="60166"/>
                  </a:lnTo>
                  <a:lnTo>
                    <a:pt x="276802" y="67623"/>
                  </a:lnTo>
                  <a:lnTo>
                    <a:pt x="277875" y="78105"/>
                  </a:lnTo>
                  <a:lnTo>
                    <a:pt x="277875" y="130175"/>
                  </a:lnTo>
                  <a:lnTo>
                    <a:pt x="302387" y="130175"/>
                  </a:lnTo>
                  <a:lnTo>
                    <a:pt x="302387" y="73279"/>
                  </a:lnTo>
                  <a:lnTo>
                    <a:pt x="300458" y="56536"/>
                  </a:lnTo>
                  <a:lnTo>
                    <a:pt x="299340" y="54229"/>
                  </a:lnTo>
                  <a:close/>
                </a:path>
                <a:path w="302895" h="132714">
                  <a:moveTo>
                    <a:pt x="271525" y="35052"/>
                  </a:moveTo>
                  <a:lnTo>
                    <a:pt x="262143" y="36123"/>
                  </a:lnTo>
                  <a:lnTo>
                    <a:pt x="254000" y="39338"/>
                  </a:lnTo>
                  <a:lnTo>
                    <a:pt x="247094" y="44696"/>
                  </a:lnTo>
                  <a:lnTo>
                    <a:pt x="241426" y="52197"/>
                  </a:lnTo>
                  <a:lnTo>
                    <a:pt x="298355" y="52197"/>
                  </a:lnTo>
                  <a:lnTo>
                    <a:pt x="294671" y="44592"/>
                  </a:lnTo>
                  <a:lnTo>
                    <a:pt x="285027" y="37435"/>
                  </a:lnTo>
                  <a:lnTo>
                    <a:pt x="271525" y="35052"/>
                  </a:lnTo>
                  <a:close/>
                </a:path>
              </a:pathLst>
            </a:custGeom>
            <a:solidFill>
              <a:srgbClr val="9A7757"/>
            </a:solidFill>
          </p:spPr>
          <p:txBody>
            <a:bodyPr wrap="square" lIns="0" tIns="0" rIns="0" bIns="0" rtlCol="0"/>
            <a:lstStyle/>
            <a:p>
              <a:endParaRPr/>
            </a:p>
          </p:txBody>
        </p:sp>
        <p:sp>
          <p:nvSpPr>
            <p:cNvPr id="37" name="object 37"/>
            <p:cNvSpPr/>
            <p:nvPr/>
          </p:nvSpPr>
          <p:spPr>
            <a:xfrm>
              <a:off x="7979409" y="3923029"/>
              <a:ext cx="94996" cy="130175"/>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7982458" y="3923029"/>
              <a:ext cx="654050" cy="370840"/>
            </a:xfrm>
            <a:custGeom>
              <a:avLst/>
              <a:gdLst/>
              <a:ahLst/>
              <a:cxnLst/>
              <a:rect l="l" t="t" r="r" b="b"/>
              <a:pathLst>
                <a:path w="654050" h="370839">
                  <a:moveTo>
                    <a:pt x="88887" y="277368"/>
                  </a:moveTo>
                  <a:lnTo>
                    <a:pt x="79159" y="236220"/>
                  </a:lnTo>
                  <a:lnTo>
                    <a:pt x="63754" y="221322"/>
                  </a:lnTo>
                  <a:lnTo>
                    <a:pt x="63754" y="255524"/>
                  </a:lnTo>
                  <a:lnTo>
                    <a:pt x="63754" y="268478"/>
                  </a:lnTo>
                  <a:lnTo>
                    <a:pt x="61849" y="273304"/>
                  </a:lnTo>
                  <a:lnTo>
                    <a:pt x="58166" y="277495"/>
                  </a:lnTo>
                  <a:lnTo>
                    <a:pt x="54737" y="281305"/>
                  </a:lnTo>
                  <a:lnTo>
                    <a:pt x="50038" y="283337"/>
                  </a:lnTo>
                  <a:lnTo>
                    <a:pt x="38100" y="283337"/>
                  </a:lnTo>
                  <a:lnTo>
                    <a:pt x="33147" y="281178"/>
                  </a:lnTo>
                  <a:lnTo>
                    <a:pt x="26035" y="272796"/>
                  </a:lnTo>
                  <a:lnTo>
                    <a:pt x="24257" y="267081"/>
                  </a:lnTo>
                  <a:lnTo>
                    <a:pt x="24257" y="253365"/>
                  </a:lnTo>
                  <a:lnTo>
                    <a:pt x="26035" y="247777"/>
                  </a:lnTo>
                  <a:lnTo>
                    <a:pt x="29591" y="243205"/>
                  </a:lnTo>
                  <a:lnTo>
                    <a:pt x="33020" y="238506"/>
                  </a:lnTo>
                  <a:lnTo>
                    <a:pt x="37719" y="236220"/>
                  </a:lnTo>
                  <a:lnTo>
                    <a:pt x="49784" y="236220"/>
                  </a:lnTo>
                  <a:lnTo>
                    <a:pt x="54610" y="238760"/>
                  </a:lnTo>
                  <a:lnTo>
                    <a:pt x="58166" y="244094"/>
                  </a:lnTo>
                  <a:lnTo>
                    <a:pt x="61849" y="249301"/>
                  </a:lnTo>
                  <a:lnTo>
                    <a:pt x="44704" y="217043"/>
                  </a:lnTo>
                  <a:lnTo>
                    <a:pt x="35242" y="217830"/>
                  </a:lnTo>
                  <a:lnTo>
                    <a:pt x="3111" y="244094"/>
                  </a:lnTo>
                  <a:lnTo>
                    <a:pt x="0" y="262255"/>
                  </a:lnTo>
                  <a:lnTo>
                    <a:pt x="635" y="270408"/>
                  </a:lnTo>
                  <a:lnTo>
                    <a:pt x="29324" y="301675"/>
                  </a:lnTo>
                  <a:lnTo>
                    <a:pt x="37211" y="302387"/>
                  </a:lnTo>
                  <a:lnTo>
                    <a:pt x="45897" y="301510"/>
                  </a:lnTo>
                  <a:lnTo>
                    <a:pt x="53301" y="298881"/>
                  </a:lnTo>
                  <a:lnTo>
                    <a:pt x="59423" y="294513"/>
                  </a:lnTo>
                  <a:lnTo>
                    <a:pt x="64262" y="288417"/>
                  </a:lnTo>
                  <a:lnTo>
                    <a:pt x="64643" y="288544"/>
                  </a:lnTo>
                  <a:lnTo>
                    <a:pt x="51435" y="325653"/>
                  </a:lnTo>
                  <a:lnTo>
                    <a:pt x="31496" y="332232"/>
                  </a:lnTo>
                  <a:lnTo>
                    <a:pt x="22352" y="332232"/>
                  </a:lnTo>
                  <a:lnTo>
                    <a:pt x="14224" y="330073"/>
                  </a:lnTo>
                  <a:lnTo>
                    <a:pt x="7366" y="325628"/>
                  </a:lnTo>
                  <a:lnTo>
                    <a:pt x="7404" y="346608"/>
                  </a:lnTo>
                  <a:lnTo>
                    <a:pt x="13055" y="348754"/>
                  </a:lnTo>
                  <a:lnTo>
                    <a:pt x="19291" y="350304"/>
                  </a:lnTo>
                  <a:lnTo>
                    <a:pt x="26060" y="351231"/>
                  </a:lnTo>
                  <a:lnTo>
                    <a:pt x="33401" y="351536"/>
                  </a:lnTo>
                  <a:lnTo>
                    <a:pt x="45897" y="350304"/>
                  </a:lnTo>
                  <a:lnTo>
                    <a:pt x="56934" y="346583"/>
                  </a:lnTo>
                  <a:lnTo>
                    <a:pt x="66421" y="340448"/>
                  </a:lnTo>
                  <a:lnTo>
                    <a:pt x="74066" y="332232"/>
                  </a:lnTo>
                  <a:lnTo>
                    <a:pt x="74422" y="331851"/>
                  </a:lnTo>
                  <a:lnTo>
                    <a:pt x="87985" y="293954"/>
                  </a:lnTo>
                  <a:lnTo>
                    <a:pt x="88569" y="283337"/>
                  </a:lnTo>
                  <a:lnTo>
                    <a:pt x="88887" y="277368"/>
                  </a:lnTo>
                  <a:close/>
                </a:path>
                <a:path w="654050" h="370839">
                  <a:moveTo>
                    <a:pt x="330708" y="219075"/>
                  </a:moveTo>
                  <a:lnTo>
                    <a:pt x="303911" y="219075"/>
                  </a:lnTo>
                  <a:lnTo>
                    <a:pt x="279908" y="270891"/>
                  </a:lnTo>
                  <a:lnTo>
                    <a:pt x="278638" y="273685"/>
                  </a:lnTo>
                  <a:lnTo>
                    <a:pt x="277749" y="276860"/>
                  </a:lnTo>
                  <a:lnTo>
                    <a:pt x="276987" y="280543"/>
                  </a:lnTo>
                  <a:lnTo>
                    <a:pt x="276606" y="280543"/>
                  </a:lnTo>
                  <a:lnTo>
                    <a:pt x="274955" y="274828"/>
                  </a:lnTo>
                  <a:lnTo>
                    <a:pt x="274066" y="271526"/>
                  </a:lnTo>
                  <a:lnTo>
                    <a:pt x="273685" y="270764"/>
                  </a:lnTo>
                  <a:lnTo>
                    <a:pt x="250444" y="219075"/>
                  </a:lnTo>
                  <a:lnTo>
                    <a:pt x="221615" y="219075"/>
                  </a:lnTo>
                  <a:lnTo>
                    <a:pt x="263017" y="303022"/>
                  </a:lnTo>
                  <a:lnTo>
                    <a:pt x="263017" y="349250"/>
                  </a:lnTo>
                  <a:lnTo>
                    <a:pt x="288163" y="349250"/>
                  </a:lnTo>
                  <a:lnTo>
                    <a:pt x="288163" y="302387"/>
                  </a:lnTo>
                  <a:lnTo>
                    <a:pt x="299313" y="280543"/>
                  </a:lnTo>
                  <a:lnTo>
                    <a:pt x="330708" y="219075"/>
                  </a:lnTo>
                  <a:close/>
                </a:path>
                <a:path w="654050" h="370839">
                  <a:moveTo>
                    <a:pt x="330708" y="0"/>
                  </a:moveTo>
                  <a:lnTo>
                    <a:pt x="303911" y="0"/>
                  </a:lnTo>
                  <a:lnTo>
                    <a:pt x="279908" y="51816"/>
                  </a:lnTo>
                  <a:lnTo>
                    <a:pt x="278638" y="54610"/>
                  </a:lnTo>
                  <a:lnTo>
                    <a:pt x="277749" y="57785"/>
                  </a:lnTo>
                  <a:lnTo>
                    <a:pt x="276987" y="61468"/>
                  </a:lnTo>
                  <a:lnTo>
                    <a:pt x="276606" y="61468"/>
                  </a:lnTo>
                  <a:lnTo>
                    <a:pt x="274955" y="55753"/>
                  </a:lnTo>
                  <a:lnTo>
                    <a:pt x="274066" y="52451"/>
                  </a:lnTo>
                  <a:lnTo>
                    <a:pt x="273685" y="51689"/>
                  </a:lnTo>
                  <a:lnTo>
                    <a:pt x="250444" y="0"/>
                  </a:lnTo>
                  <a:lnTo>
                    <a:pt x="221615" y="0"/>
                  </a:lnTo>
                  <a:lnTo>
                    <a:pt x="263017" y="83947"/>
                  </a:lnTo>
                  <a:lnTo>
                    <a:pt x="263017" y="130175"/>
                  </a:lnTo>
                  <a:lnTo>
                    <a:pt x="288163" y="130175"/>
                  </a:lnTo>
                  <a:lnTo>
                    <a:pt x="288163" y="83312"/>
                  </a:lnTo>
                  <a:lnTo>
                    <a:pt x="299313" y="61468"/>
                  </a:lnTo>
                  <a:lnTo>
                    <a:pt x="330708" y="0"/>
                  </a:lnTo>
                  <a:close/>
                </a:path>
                <a:path w="654050" h="370839">
                  <a:moveTo>
                    <a:pt x="473964" y="219075"/>
                  </a:moveTo>
                  <a:lnTo>
                    <a:pt x="451612" y="219075"/>
                  </a:lnTo>
                  <a:lnTo>
                    <a:pt x="388620" y="370713"/>
                  </a:lnTo>
                  <a:lnTo>
                    <a:pt x="410845" y="370713"/>
                  </a:lnTo>
                  <a:lnTo>
                    <a:pt x="473964" y="219075"/>
                  </a:lnTo>
                  <a:close/>
                </a:path>
                <a:path w="654050" h="370839">
                  <a:moveTo>
                    <a:pt x="473964" y="0"/>
                  </a:moveTo>
                  <a:lnTo>
                    <a:pt x="451612" y="0"/>
                  </a:lnTo>
                  <a:lnTo>
                    <a:pt x="388620" y="151638"/>
                  </a:lnTo>
                  <a:lnTo>
                    <a:pt x="410845" y="151638"/>
                  </a:lnTo>
                  <a:lnTo>
                    <a:pt x="473964" y="0"/>
                  </a:lnTo>
                  <a:close/>
                </a:path>
                <a:path w="654050" h="370839">
                  <a:moveTo>
                    <a:pt x="653542" y="282575"/>
                  </a:moveTo>
                  <a:lnTo>
                    <a:pt x="649224" y="254812"/>
                  </a:lnTo>
                  <a:lnTo>
                    <a:pt x="639584" y="240030"/>
                  </a:lnTo>
                  <a:lnTo>
                    <a:pt x="636282" y="234975"/>
                  </a:lnTo>
                  <a:lnTo>
                    <a:pt x="626999" y="229857"/>
                  </a:lnTo>
                  <a:lnTo>
                    <a:pt x="626999" y="282956"/>
                  </a:lnTo>
                  <a:lnTo>
                    <a:pt x="626249" y="292963"/>
                  </a:lnTo>
                  <a:lnTo>
                    <a:pt x="601091" y="325272"/>
                  </a:lnTo>
                  <a:lnTo>
                    <a:pt x="582422" y="328295"/>
                  </a:lnTo>
                  <a:lnTo>
                    <a:pt x="566547" y="328295"/>
                  </a:lnTo>
                  <a:lnTo>
                    <a:pt x="566547" y="240030"/>
                  </a:lnTo>
                  <a:lnTo>
                    <a:pt x="582549" y="240030"/>
                  </a:lnTo>
                  <a:lnTo>
                    <a:pt x="620344" y="257225"/>
                  </a:lnTo>
                  <a:lnTo>
                    <a:pt x="626999" y="282956"/>
                  </a:lnTo>
                  <a:lnTo>
                    <a:pt x="626999" y="229857"/>
                  </a:lnTo>
                  <a:lnTo>
                    <a:pt x="614692" y="223050"/>
                  </a:lnTo>
                  <a:lnTo>
                    <a:pt x="584454" y="219075"/>
                  </a:lnTo>
                  <a:lnTo>
                    <a:pt x="541401" y="219075"/>
                  </a:lnTo>
                  <a:lnTo>
                    <a:pt x="541401" y="349250"/>
                  </a:lnTo>
                  <a:lnTo>
                    <a:pt x="583946" y="349250"/>
                  </a:lnTo>
                  <a:lnTo>
                    <a:pt x="623620" y="338963"/>
                  </a:lnTo>
                  <a:lnTo>
                    <a:pt x="636409" y="328295"/>
                  </a:lnTo>
                  <a:lnTo>
                    <a:pt x="642607" y="321157"/>
                  </a:lnTo>
                  <a:lnTo>
                    <a:pt x="648677" y="309816"/>
                  </a:lnTo>
                  <a:lnTo>
                    <a:pt x="652322" y="296964"/>
                  </a:lnTo>
                  <a:lnTo>
                    <a:pt x="653542" y="282575"/>
                  </a:lnTo>
                  <a:close/>
                </a:path>
                <a:path w="654050" h="370839">
                  <a:moveTo>
                    <a:pt x="653542" y="63500"/>
                  </a:moveTo>
                  <a:lnTo>
                    <a:pt x="649224" y="35737"/>
                  </a:lnTo>
                  <a:lnTo>
                    <a:pt x="639584" y="20955"/>
                  </a:lnTo>
                  <a:lnTo>
                    <a:pt x="636282" y="15900"/>
                  </a:lnTo>
                  <a:lnTo>
                    <a:pt x="626999" y="10782"/>
                  </a:lnTo>
                  <a:lnTo>
                    <a:pt x="626999" y="63881"/>
                  </a:lnTo>
                  <a:lnTo>
                    <a:pt x="626249" y="73888"/>
                  </a:lnTo>
                  <a:lnTo>
                    <a:pt x="601091" y="106197"/>
                  </a:lnTo>
                  <a:lnTo>
                    <a:pt x="582422" y="109220"/>
                  </a:lnTo>
                  <a:lnTo>
                    <a:pt x="566547" y="109220"/>
                  </a:lnTo>
                  <a:lnTo>
                    <a:pt x="566547" y="20955"/>
                  </a:lnTo>
                  <a:lnTo>
                    <a:pt x="582549" y="20955"/>
                  </a:lnTo>
                  <a:lnTo>
                    <a:pt x="620344" y="38150"/>
                  </a:lnTo>
                  <a:lnTo>
                    <a:pt x="626999" y="63881"/>
                  </a:lnTo>
                  <a:lnTo>
                    <a:pt x="626999" y="10782"/>
                  </a:lnTo>
                  <a:lnTo>
                    <a:pt x="614692" y="3975"/>
                  </a:lnTo>
                  <a:lnTo>
                    <a:pt x="584454" y="0"/>
                  </a:lnTo>
                  <a:lnTo>
                    <a:pt x="541401" y="0"/>
                  </a:lnTo>
                  <a:lnTo>
                    <a:pt x="541401" y="130175"/>
                  </a:lnTo>
                  <a:lnTo>
                    <a:pt x="583946" y="130175"/>
                  </a:lnTo>
                  <a:lnTo>
                    <a:pt x="623620" y="119888"/>
                  </a:lnTo>
                  <a:lnTo>
                    <a:pt x="636409" y="109220"/>
                  </a:lnTo>
                  <a:lnTo>
                    <a:pt x="642607" y="102082"/>
                  </a:lnTo>
                  <a:lnTo>
                    <a:pt x="648677" y="90741"/>
                  </a:lnTo>
                  <a:lnTo>
                    <a:pt x="652322" y="77889"/>
                  </a:lnTo>
                  <a:lnTo>
                    <a:pt x="653542" y="63500"/>
                  </a:lnTo>
                  <a:close/>
                </a:path>
              </a:pathLst>
            </a:custGeom>
            <a:solidFill>
              <a:srgbClr val="9A7757"/>
            </a:solidFill>
          </p:spPr>
          <p:txBody>
            <a:bodyPr wrap="square" lIns="0" tIns="0" rIns="0" bIns="0" rtlCol="0"/>
            <a:lstStyle/>
            <a:p>
              <a:endParaRPr/>
            </a:p>
          </p:txBody>
        </p:sp>
        <p:sp>
          <p:nvSpPr>
            <p:cNvPr id="39" name="object 39"/>
            <p:cNvSpPr/>
            <p:nvPr/>
          </p:nvSpPr>
          <p:spPr>
            <a:xfrm>
              <a:off x="7986268" y="4349622"/>
              <a:ext cx="82296" cy="132206"/>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7987792" y="4344415"/>
              <a:ext cx="806450" cy="998219"/>
            </a:xfrm>
            <a:custGeom>
              <a:avLst/>
              <a:gdLst/>
              <a:ahLst/>
              <a:cxnLst/>
              <a:rect l="l" t="t" r="r" b="b"/>
              <a:pathLst>
                <a:path w="806450" h="998220">
                  <a:moveTo>
                    <a:pt x="80772" y="950341"/>
                  </a:moveTo>
                  <a:lnTo>
                    <a:pt x="77952" y="943343"/>
                  </a:lnTo>
                  <a:lnTo>
                    <a:pt x="72517" y="937768"/>
                  </a:lnTo>
                  <a:lnTo>
                    <a:pt x="67056" y="932053"/>
                  </a:lnTo>
                  <a:lnTo>
                    <a:pt x="59817" y="928751"/>
                  </a:lnTo>
                  <a:lnTo>
                    <a:pt x="50800" y="927735"/>
                  </a:lnTo>
                  <a:lnTo>
                    <a:pt x="50800" y="927481"/>
                  </a:lnTo>
                  <a:lnTo>
                    <a:pt x="62128" y="922909"/>
                  </a:lnTo>
                  <a:lnTo>
                    <a:pt x="70231" y="916025"/>
                  </a:lnTo>
                  <a:lnTo>
                    <a:pt x="75082" y="906805"/>
                  </a:lnTo>
                  <a:lnTo>
                    <a:pt x="76708" y="895223"/>
                  </a:lnTo>
                  <a:lnTo>
                    <a:pt x="75984" y="888187"/>
                  </a:lnTo>
                  <a:lnTo>
                    <a:pt x="44843" y="863765"/>
                  </a:lnTo>
                  <a:lnTo>
                    <a:pt x="36322" y="863231"/>
                  </a:lnTo>
                  <a:lnTo>
                    <a:pt x="27571" y="863676"/>
                  </a:lnTo>
                  <a:lnTo>
                    <a:pt x="19443" y="865022"/>
                  </a:lnTo>
                  <a:lnTo>
                    <a:pt x="11899" y="867244"/>
                  </a:lnTo>
                  <a:lnTo>
                    <a:pt x="4953" y="870343"/>
                  </a:lnTo>
                  <a:lnTo>
                    <a:pt x="4953" y="891159"/>
                  </a:lnTo>
                  <a:lnTo>
                    <a:pt x="11188" y="887336"/>
                  </a:lnTo>
                  <a:lnTo>
                    <a:pt x="17513" y="884593"/>
                  </a:lnTo>
                  <a:lnTo>
                    <a:pt x="23952" y="882954"/>
                  </a:lnTo>
                  <a:lnTo>
                    <a:pt x="30480" y="882396"/>
                  </a:lnTo>
                  <a:lnTo>
                    <a:pt x="39712" y="883513"/>
                  </a:lnTo>
                  <a:lnTo>
                    <a:pt x="46304" y="886866"/>
                  </a:lnTo>
                  <a:lnTo>
                    <a:pt x="50241" y="892416"/>
                  </a:lnTo>
                  <a:lnTo>
                    <a:pt x="51562" y="900176"/>
                  </a:lnTo>
                  <a:lnTo>
                    <a:pt x="49834" y="908443"/>
                  </a:lnTo>
                  <a:lnTo>
                    <a:pt x="44691" y="914361"/>
                  </a:lnTo>
                  <a:lnTo>
                    <a:pt x="36131" y="917917"/>
                  </a:lnTo>
                  <a:lnTo>
                    <a:pt x="24130" y="919099"/>
                  </a:lnTo>
                  <a:lnTo>
                    <a:pt x="13462" y="919099"/>
                  </a:lnTo>
                  <a:lnTo>
                    <a:pt x="13462" y="938276"/>
                  </a:lnTo>
                  <a:lnTo>
                    <a:pt x="25019" y="938276"/>
                  </a:lnTo>
                  <a:lnTo>
                    <a:pt x="38354" y="939546"/>
                  </a:lnTo>
                  <a:lnTo>
                    <a:pt x="47891" y="943356"/>
                  </a:lnTo>
                  <a:lnTo>
                    <a:pt x="53594" y="949693"/>
                  </a:lnTo>
                  <a:lnTo>
                    <a:pt x="55435" y="958342"/>
                  </a:lnTo>
                  <a:lnTo>
                    <a:pt x="55499" y="964946"/>
                  </a:lnTo>
                  <a:lnTo>
                    <a:pt x="53213" y="969899"/>
                  </a:lnTo>
                  <a:lnTo>
                    <a:pt x="44069" y="976757"/>
                  </a:lnTo>
                  <a:lnTo>
                    <a:pt x="37973" y="978535"/>
                  </a:lnTo>
                  <a:lnTo>
                    <a:pt x="30480" y="978535"/>
                  </a:lnTo>
                  <a:lnTo>
                    <a:pt x="22072" y="977925"/>
                  </a:lnTo>
                  <a:lnTo>
                    <a:pt x="14185" y="976083"/>
                  </a:lnTo>
                  <a:lnTo>
                    <a:pt x="6832" y="973023"/>
                  </a:lnTo>
                  <a:lnTo>
                    <a:pt x="0" y="968756"/>
                  </a:lnTo>
                  <a:lnTo>
                    <a:pt x="0" y="991108"/>
                  </a:lnTo>
                  <a:lnTo>
                    <a:pt x="6629" y="994016"/>
                  </a:lnTo>
                  <a:lnTo>
                    <a:pt x="14173" y="996086"/>
                  </a:lnTo>
                  <a:lnTo>
                    <a:pt x="22580" y="997305"/>
                  </a:lnTo>
                  <a:lnTo>
                    <a:pt x="31877" y="997712"/>
                  </a:lnTo>
                  <a:lnTo>
                    <a:pt x="42367" y="997077"/>
                  </a:lnTo>
                  <a:lnTo>
                    <a:pt x="75044" y="978535"/>
                  </a:lnTo>
                  <a:lnTo>
                    <a:pt x="77368" y="974826"/>
                  </a:lnTo>
                  <a:lnTo>
                    <a:pt x="79908" y="967092"/>
                  </a:lnTo>
                  <a:lnTo>
                    <a:pt x="80746" y="958596"/>
                  </a:lnTo>
                  <a:lnTo>
                    <a:pt x="80772" y="950341"/>
                  </a:lnTo>
                  <a:close/>
                </a:path>
                <a:path w="806450" h="998220">
                  <a:moveTo>
                    <a:pt x="325374" y="865378"/>
                  </a:moveTo>
                  <a:lnTo>
                    <a:pt x="298577" y="865378"/>
                  </a:lnTo>
                  <a:lnTo>
                    <a:pt x="274574" y="917194"/>
                  </a:lnTo>
                  <a:lnTo>
                    <a:pt x="273304" y="919988"/>
                  </a:lnTo>
                  <a:lnTo>
                    <a:pt x="272415" y="923163"/>
                  </a:lnTo>
                  <a:lnTo>
                    <a:pt x="271653" y="926846"/>
                  </a:lnTo>
                  <a:lnTo>
                    <a:pt x="271272" y="926846"/>
                  </a:lnTo>
                  <a:lnTo>
                    <a:pt x="269201" y="919607"/>
                  </a:lnTo>
                  <a:lnTo>
                    <a:pt x="268732" y="917829"/>
                  </a:lnTo>
                  <a:lnTo>
                    <a:pt x="268351" y="917067"/>
                  </a:lnTo>
                  <a:lnTo>
                    <a:pt x="245110" y="865378"/>
                  </a:lnTo>
                  <a:lnTo>
                    <a:pt x="216281" y="865378"/>
                  </a:lnTo>
                  <a:lnTo>
                    <a:pt x="257683" y="949325"/>
                  </a:lnTo>
                  <a:lnTo>
                    <a:pt x="257683" y="995426"/>
                  </a:lnTo>
                  <a:lnTo>
                    <a:pt x="282829" y="995426"/>
                  </a:lnTo>
                  <a:lnTo>
                    <a:pt x="282892" y="948563"/>
                  </a:lnTo>
                  <a:lnTo>
                    <a:pt x="293979" y="926846"/>
                  </a:lnTo>
                  <a:lnTo>
                    <a:pt x="325374" y="865378"/>
                  </a:lnTo>
                  <a:close/>
                </a:path>
                <a:path w="806450" h="998220">
                  <a:moveTo>
                    <a:pt x="343408" y="70739"/>
                  </a:moveTo>
                  <a:lnTo>
                    <a:pt x="339090" y="42976"/>
                  </a:lnTo>
                  <a:lnTo>
                    <a:pt x="329450" y="28194"/>
                  </a:lnTo>
                  <a:lnTo>
                    <a:pt x="326148" y="23139"/>
                  </a:lnTo>
                  <a:lnTo>
                    <a:pt x="316865" y="18021"/>
                  </a:lnTo>
                  <a:lnTo>
                    <a:pt x="316865" y="71120"/>
                  </a:lnTo>
                  <a:lnTo>
                    <a:pt x="316115" y="81127"/>
                  </a:lnTo>
                  <a:lnTo>
                    <a:pt x="290957" y="113436"/>
                  </a:lnTo>
                  <a:lnTo>
                    <a:pt x="272288" y="116459"/>
                  </a:lnTo>
                  <a:lnTo>
                    <a:pt x="256413" y="116459"/>
                  </a:lnTo>
                  <a:lnTo>
                    <a:pt x="256413" y="28194"/>
                  </a:lnTo>
                  <a:lnTo>
                    <a:pt x="272415" y="28194"/>
                  </a:lnTo>
                  <a:lnTo>
                    <a:pt x="310210" y="45389"/>
                  </a:lnTo>
                  <a:lnTo>
                    <a:pt x="316865" y="71120"/>
                  </a:lnTo>
                  <a:lnTo>
                    <a:pt x="316865" y="18021"/>
                  </a:lnTo>
                  <a:lnTo>
                    <a:pt x="304558" y="11214"/>
                  </a:lnTo>
                  <a:lnTo>
                    <a:pt x="274320" y="7239"/>
                  </a:lnTo>
                  <a:lnTo>
                    <a:pt x="231267" y="7239"/>
                  </a:lnTo>
                  <a:lnTo>
                    <a:pt x="231267" y="137414"/>
                  </a:lnTo>
                  <a:lnTo>
                    <a:pt x="273812" y="137414"/>
                  </a:lnTo>
                  <a:lnTo>
                    <a:pt x="313486" y="127127"/>
                  </a:lnTo>
                  <a:lnTo>
                    <a:pt x="326275" y="116459"/>
                  </a:lnTo>
                  <a:lnTo>
                    <a:pt x="332473" y="109321"/>
                  </a:lnTo>
                  <a:lnTo>
                    <a:pt x="338543" y="97980"/>
                  </a:lnTo>
                  <a:lnTo>
                    <a:pt x="342188" y="85128"/>
                  </a:lnTo>
                  <a:lnTo>
                    <a:pt x="343408" y="70739"/>
                  </a:lnTo>
                  <a:close/>
                </a:path>
                <a:path w="806450" h="998220">
                  <a:moveTo>
                    <a:pt x="415925" y="948055"/>
                  </a:moveTo>
                  <a:lnTo>
                    <a:pt x="396113" y="907719"/>
                  </a:lnTo>
                  <a:lnTo>
                    <a:pt x="390842" y="905116"/>
                  </a:lnTo>
                  <a:lnTo>
                    <a:pt x="390842" y="948055"/>
                  </a:lnTo>
                  <a:lnTo>
                    <a:pt x="390779" y="949579"/>
                  </a:lnTo>
                  <a:lnTo>
                    <a:pt x="389420" y="961669"/>
                  </a:lnTo>
                  <a:lnTo>
                    <a:pt x="385013" y="971029"/>
                  </a:lnTo>
                  <a:lnTo>
                    <a:pt x="377659" y="976668"/>
                  </a:lnTo>
                  <a:lnTo>
                    <a:pt x="367411" y="978535"/>
                  </a:lnTo>
                  <a:lnTo>
                    <a:pt x="356806" y="976706"/>
                  </a:lnTo>
                  <a:lnTo>
                    <a:pt x="349224" y="971219"/>
                  </a:lnTo>
                  <a:lnTo>
                    <a:pt x="344665" y="962088"/>
                  </a:lnTo>
                  <a:lnTo>
                    <a:pt x="343179" y="949579"/>
                  </a:lnTo>
                  <a:lnTo>
                    <a:pt x="343154" y="940054"/>
                  </a:lnTo>
                  <a:lnTo>
                    <a:pt x="345313" y="932815"/>
                  </a:lnTo>
                  <a:lnTo>
                    <a:pt x="349504" y="927481"/>
                  </a:lnTo>
                  <a:lnTo>
                    <a:pt x="353822" y="922147"/>
                  </a:lnTo>
                  <a:lnTo>
                    <a:pt x="359664" y="919607"/>
                  </a:lnTo>
                  <a:lnTo>
                    <a:pt x="367411" y="919607"/>
                  </a:lnTo>
                  <a:lnTo>
                    <a:pt x="377659" y="921423"/>
                  </a:lnTo>
                  <a:lnTo>
                    <a:pt x="385013" y="926846"/>
                  </a:lnTo>
                  <a:lnTo>
                    <a:pt x="389420" y="935901"/>
                  </a:lnTo>
                  <a:lnTo>
                    <a:pt x="390842" y="948055"/>
                  </a:lnTo>
                  <a:lnTo>
                    <a:pt x="390842" y="905116"/>
                  </a:lnTo>
                  <a:lnTo>
                    <a:pt x="387946" y="903668"/>
                  </a:lnTo>
                  <a:lnTo>
                    <a:pt x="378587" y="901242"/>
                  </a:lnTo>
                  <a:lnTo>
                    <a:pt x="368046" y="900430"/>
                  </a:lnTo>
                  <a:lnTo>
                    <a:pt x="357187" y="901255"/>
                  </a:lnTo>
                  <a:lnTo>
                    <a:pt x="321602" y="929233"/>
                  </a:lnTo>
                  <a:lnTo>
                    <a:pt x="318262" y="949579"/>
                  </a:lnTo>
                  <a:lnTo>
                    <a:pt x="319062" y="960069"/>
                  </a:lnTo>
                  <a:lnTo>
                    <a:pt x="346659" y="994473"/>
                  </a:lnTo>
                  <a:lnTo>
                    <a:pt x="366649" y="997712"/>
                  </a:lnTo>
                  <a:lnTo>
                    <a:pt x="377405" y="996886"/>
                  </a:lnTo>
                  <a:lnTo>
                    <a:pt x="387007" y="994371"/>
                  </a:lnTo>
                  <a:lnTo>
                    <a:pt x="395452" y="990168"/>
                  </a:lnTo>
                  <a:lnTo>
                    <a:pt x="402717" y="984250"/>
                  </a:lnTo>
                  <a:lnTo>
                    <a:pt x="407162" y="978535"/>
                  </a:lnTo>
                  <a:lnTo>
                    <a:pt x="408470" y="976871"/>
                  </a:lnTo>
                  <a:lnTo>
                    <a:pt x="412597" y="968400"/>
                  </a:lnTo>
                  <a:lnTo>
                    <a:pt x="415086" y="958811"/>
                  </a:lnTo>
                  <a:lnTo>
                    <a:pt x="415925" y="948055"/>
                  </a:lnTo>
                  <a:close/>
                </a:path>
                <a:path w="806450" h="998220">
                  <a:moveTo>
                    <a:pt x="435991" y="80391"/>
                  </a:moveTo>
                  <a:lnTo>
                    <a:pt x="414870" y="44678"/>
                  </a:lnTo>
                  <a:lnTo>
                    <a:pt x="398399" y="42291"/>
                  </a:lnTo>
                  <a:lnTo>
                    <a:pt x="393065" y="42291"/>
                  </a:lnTo>
                  <a:lnTo>
                    <a:pt x="387096" y="43053"/>
                  </a:lnTo>
                  <a:lnTo>
                    <a:pt x="380492" y="44577"/>
                  </a:lnTo>
                  <a:lnTo>
                    <a:pt x="373761" y="45974"/>
                  </a:lnTo>
                  <a:lnTo>
                    <a:pt x="368427" y="48006"/>
                  </a:lnTo>
                  <a:lnTo>
                    <a:pt x="364236" y="50419"/>
                  </a:lnTo>
                  <a:lnTo>
                    <a:pt x="364236" y="69977"/>
                  </a:lnTo>
                  <a:lnTo>
                    <a:pt x="371614" y="65481"/>
                  </a:lnTo>
                  <a:lnTo>
                    <a:pt x="379260" y="62268"/>
                  </a:lnTo>
                  <a:lnTo>
                    <a:pt x="387184" y="60337"/>
                  </a:lnTo>
                  <a:lnTo>
                    <a:pt x="395351" y="59690"/>
                  </a:lnTo>
                  <a:lnTo>
                    <a:pt x="406908" y="59690"/>
                  </a:lnTo>
                  <a:lnTo>
                    <a:pt x="412623" y="65659"/>
                  </a:lnTo>
                  <a:lnTo>
                    <a:pt x="412623" y="77470"/>
                  </a:lnTo>
                  <a:lnTo>
                    <a:pt x="412623" y="92583"/>
                  </a:lnTo>
                  <a:lnTo>
                    <a:pt x="412623" y="105918"/>
                  </a:lnTo>
                  <a:lnTo>
                    <a:pt x="410718" y="111125"/>
                  </a:lnTo>
                  <a:lnTo>
                    <a:pt x="403098" y="119507"/>
                  </a:lnTo>
                  <a:lnTo>
                    <a:pt x="398145" y="121539"/>
                  </a:lnTo>
                  <a:lnTo>
                    <a:pt x="387985" y="121539"/>
                  </a:lnTo>
                  <a:lnTo>
                    <a:pt x="384556" y="120396"/>
                  </a:lnTo>
                  <a:lnTo>
                    <a:pt x="379476" y="115824"/>
                  </a:lnTo>
                  <a:lnTo>
                    <a:pt x="378206" y="112776"/>
                  </a:lnTo>
                  <a:lnTo>
                    <a:pt x="378206" y="101092"/>
                  </a:lnTo>
                  <a:lnTo>
                    <a:pt x="383540" y="96266"/>
                  </a:lnTo>
                  <a:lnTo>
                    <a:pt x="394208" y="94996"/>
                  </a:lnTo>
                  <a:lnTo>
                    <a:pt x="412623" y="92583"/>
                  </a:lnTo>
                  <a:lnTo>
                    <a:pt x="412623" y="77470"/>
                  </a:lnTo>
                  <a:lnTo>
                    <a:pt x="386715" y="81026"/>
                  </a:lnTo>
                  <a:lnTo>
                    <a:pt x="355193" y="111125"/>
                  </a:lnTo>
                  <a:lnTo>
                    <a:pt x="355130" y="120396"/>
                  </a:lnTo>
                  <a:lnTo>
                    <a:pt x="357759" y="127000"/>
                  </a:lnTo>
                  <a:lnTo>
                    <a:pt x="368173" y="137160"/>
                  </a:lnTo>
                  <a:lnTo>
                    <a:pt x="375285" y="139700"/>
                  </a:lnTo>
                  <a:lnTo>
                    <a:pt x="384302" y="139700"/>
                  </a:lnTo>
                  <a:lnTo>
                    <a:pt x="392963" y="138709"/>
                  </a:lnTo>
                  <a:lnTo>
                    <a:pt x="400494" y="135712"/>
                  </a:lnTo>
                  <a:lnTo>
                    <a:pt x="406869" y="130708"/>
                  </a:lnTo>
                  <a:lnTo>
                    <a:pt x="412115" y="123698"/>
                  </a:lnTo>
                  <a:lnTo>
                    <a:pt x="412496" y="123698"/>
                  </a:lnTo>
                  <a:lnTo>
                    <a:pt x="412496" y="137414"/>
                  </a:lnTo>
                  <a:lnTo>
                    <a:pt x="435991" y="137414"/>
                  </a:lnTo>
                  <a:lnTo>
                    <a:pt x="435991" y="123698"/>
                  </a:lnTo>
                  <a:lnTo>
                    <a:pt x="435991" y="121539"/>
                  </a:lnTo>
                  <a:lnTo>
                    <a:pt x="435991" y="92583"/>
                  </a:lnTo>
                  <a:lnTo>
                    <a:pt x="435991" y="80391"/>
                  </a:lnTo>
                  <a:close/>
                </a:path>
                <a:path w="806450" h="998220">
                  <a:moveTo>
                    <a:pt x="530225" y="948055"/>
                  </a:moveTo>
                  <a:lnTo>
                    <a:pt x="510413" y="907719"/>
                  </a:lnTo>
                  <a:lnTo>
                    <a:pt x="505142" y="905116"/>
                  </a:lnTo>
                  <a:lnTo>
                    <a:pt x="505142" y="948055"/>
                  </a:lnTo>
                  <a:lnTo>
                    <a:pt x="505079" y="949579"/>
                  </a:lnTo>
                  <a:lnTo>
                    <a:pt x="503720" y="961669"/>
                  </a:lnTo>
                  <a:lnTo>
                    <a:pt x="499313" y="971029"/>
                  </a:lnTo>
                  <a:lnTo>
                    <a:pt x="491959" y="976668"/>
                  </a:lnTo>
                  <a:lnTo>
                    <a:pt x="481711" y="978535"/>
                  </a:lnTo>
                  <a:lnTo>
                    <a:pt x="471106" y="976706"/>
                  </a:lnTo>
                  <a:lnTo>
                    <a:pt x="463524" y="971219"/>
                  </a:lnTo>
                  <a:lnTo>
                    <a:pt x="458965" y="962088"/>
                  </a:lnTo>
                  <a:lnTo>
                    <a:pt x="457479" y="949579"/>
                  </a:lnTo>
                  <a:lnTo>
                    <a:pt x="457454" y="940054"/>
                  </a:lnTo>
                  <a:lnTo>
                    <a:pt x="459613" y="932815"/>
                  </a:lnTo>
                  <a:lnTo>
                    <a:pt x="463804" y="927481"/>
                  </a:lnTo>
                  <a:lnTo>
                    <a:pt x="468122" y="922147"/>
                  </a:lnTo>
                  <a:lnTo>
                    <a:pt x="473964" y="919607"/>
                  </a:lnTo>
                  <a:lnTo>
                    <a:pt x="481711" y="919607"/>
                  </a:lnTo>
                  <a:lnTo>
                    <a:pt x="491959" y="921423"/>
                  </a:lnTo>
                  <a:lnTo>
                    <a:pt x="499313" y="926846"/>
                  </a:lnTo>
                  <a:lnTo>
                    <a:pt x="503720" y="935901"/>
                  </a:lnTo>
                  <a:lnTo>
                    <a:pt x="505142" y="948055"/>
                  </a:lnTo>
                  <a:lnTo>
                    <a:pt x="505142" y="905116"/>
                  </a:lnTo>
                  <a:lnTo>
                    <a:pt x="502246" y="903668"/>
                  </a:lnTo>
                  <a:lnTo>
                    <a:pt x="492887" y="901242"/>
                  </a:lnTo>
                  <a:lnTo>
                    <a:pt x="482346" y="900430"/>
                  </a:lnTo>
                  <a:lnTo>
                    <a:pt x="471487" y="901255"/>
                  </a:lnTo>
                  <a:lnTo>
                    <a:pt x="435902" y="929233"/>
                  </a:lnTo>
                  <a:lnTo>
                    <a:pt x="432562" y="949579"/>
                  </a:lnTo>
                  <a:lnTo>
                    <a:pt x="433362" y="960069"/>
                  </a:lnTo>
                  <a:lnTo>
                    <a:pt x="460959" y="994473"/>
                  </a:lnTo>
                  <a:lnTo>
                    <a:pt x="480949" y="997712"/>
                  </a:lnTo>
                  <a:lnTo>
                    <a:pt x="491705" y="996886"/>
                  </a:lnTo>
                  <a:lnTo>
                    <a:pt x="501307" y="994371"/>
                  </a:lnTo>
                  <a:lnTo>
                    <a:pt x="509752" y="990168"/>
                  </a:lnTo>
                  <a:lnTo>
                    <a:pt x="517017" y="984250"/>
                  </a:lnTo>
                  <a:lnTo>
                    <a:pt x="521462" y="978535"/>
                  </a:lnTo>
                  <a:lnTo>
                    <a:pt x="522770" y="976871"/>
                  </a:lnTo>
                  <a:lnTo>
                    <a:pt x="526897" y="968400"/>
                  </a:lnTo>
                  <a:lnTo>
                    <a:pt x="529386" y="958811"/>
                  </a:lnTo>
                  <a:lnTo>
                    <a:pt x="530225" y="948055"/>
                  </a:lnTo>
                  <a:close/>
                </a:path>
                <a:path w="806450" h="998220">
                  <a:moveTo>
                    <a:pt x="543179" y="80518"/>
                  </a:moveTo>
                  <a:lnTo>
                    <a:pt x="541248" y="63779"/>
                  </a:lnTo>
                  <a:lnTo>
                    <a:pt x="540131" y="61468"/>
                  </a:lnTo>
                  <a:lnTo>
                    <a:pt x="539140" y="59436"/>
                  </a:lnTo>
                  <a:lnTo>
                    <a:pt x="535457" y="51841"/>
                  </a:lnTo>
                  <a:lnTo>
                    <a:pt x="525818" y="44678"/>
                  </a:lnTo>
                  <a:lnTo>
                    <a:pt x="512318" y="42291"/>
                  </a:lnTo>
                  <a:lnTo>
                    <a:pt x="502932" y="43370"/>
                  </a:lnTo>
                  <a:lnTo>
                    <a:pt x="494792" y="46583"/>
                  </a:lnTo>
                  <a:lnTo>
                    <a:pt x="487883" y="51943"/>
                  </a:lnTo>
                  <a:lnTo>
                    <a:pt x="482219" y="59436"/>
                  </a:lnTo>
                  <a:lnTo>
                    <a:pt x="481838" y="59436"/>
                  </a:lnTo>
                  <a:lnTo>
                    <a:pt x="481838" y="44450"/>
                  </a:lnTo>
                  <a:lnTo>
                    <a:pt x="457200" y="44450"/>
                  </a:lnTo>
                  <a:lnTo>
                    <a:pt x="457200" y="137414"/>
                  </a:lnTo>
                  <a:lnTo>
                    <a:pt x="481838" y="137414"/>
                  </a:lnTo>
                  <a:lnTo>
                    <a:pt x="481838" y="77724"/>
                  </a:lnTo>
                  <a:lnTo>
                    <a:pt x="483743" y="72263"/>
                  </a:lnTo>
                  <a:lnTo>
                    <a:pt x="487299" y="67945"/>
                  </a:lnTo>
                  <a:lnTo>
                    <a:pt x="490982" y="63627"/>
                  </a:lnTo>
                  <a:lnTo>
                    <a:pt x="495681" y="61468"/>
                  </a:lnTo>
                  <a:lnTo>
                    <a:pt x="501396" y="61468"/>
                  </a:lnTo>
                  <a:lnTo>
                    <a:pt x="508965" y="62953"/>
                  </a:lnTo>
                  <a:lnTo>
                    <a:pt x="514362" y="67411"/>
                  </a:lnTo>
                  <a:lnTo>
                    <a:pt x="517588" y="74866"/>
                  </a:lnTo>
                  <a:lnTo>
                    <a:pt x="518668" y="85344"/>
                  </a:lnTo>
                  <a:lnTo>
                    <a:pt x="518668" y="137414"/>
                  </a:lnTo>
                  <a:lnTo>
                    <a:pt x="543179" y="137414"/>
                  </a:lnTo>
                  <a:lnTo>
                    <a:pt x="543179" y="80518"/>
                  </a:lnTo>
                  <a:close/>
                </a:path>
                <a:path w="806450" h="998220">
                  <a:moveTo>
                    <a:pt x="595757" y="44450"/>
                  </a:moveTo>
                  <a:lnTo>
                    <a:pt x="571246" y="44450"/>
                  </a:lnTo>
                  <a:lnTo>
                    <a:pt x="571246" y="137414"/>
                  </a:lnTo>
                  <a:lnTo>
                    <a:pt x="595757" y="137414"/>
                  </a:lnTo>
                  <a:lnTo>
                    <a:pt x="595757" y="44450"/>
                  </a:lnTo>
                  <a:close/>
                </a:path>
                <a:path w="806450" h="998220">
                  <a:moveTo>
                    <a:pt x="598170" y="10033"/>
                  </a:moveTo>
                  <a:lnTo>
                    <a:pt x="596773" y="6858"/>
                  </a:lnTo>
                  <a:lnTo>
                    <a:pt x="593979" y="4445"/>
                  </a:lnTo>
                  <a:lnTo>
                    <a:pt x="591185" y="1905"/>
                  </a:lnTo>
                  <a:lnTo>
                    <a:pt x="587756" y="635"/>
                  </a:lnTo>
                  <a:lnTo>
                    <a:pt x="579374" y="635"/>
                  </a:lnTo>
                  <a:lnTo>
                    <a:pt x="575945" y="1905"/>
                  </a:lnTo>
                  <a:lnTo>
                    <a:pt x="570611" y="6985"/>
                  </a:lnTo>
                  <a:lnTo>
                    <a:pt x="569264" y="10033"/>
                  </a:lnTo>
                  <a:lnTo>
                    <a:pt x="569264" y="17780"/>
                  </a:lnTo>
                  <a:lnTo>
                    <a:pt x="570611" y="20828"/>
                  </a:lnTo>
                  <a:lnTo>
                    <a:pt x="573278" y="23368"/>
                  </a:lnTo>
                  <a:lnTo>
                    <a:pt x="576072" y="25908"/>
                  </a:lnTo>
                  <a:lnTo>
                    <a:pt x="579501" y="27305"/>
                  </a:lnTo>
                  <a:lnTo>
                    <a:pt x="587883" y="27305"/>
                  </a:lnTo>
                  <a:lnTo>
                    <a:pt x="591312" y="26035"/>
                  </a:lnTo>
                  <a:lnTo>
                    <a:pt x="593979" y="23495"/>
                  </a:lnTo>
                  <a:lnTo>
                    <a:pt x="596773" y="20955"/>
                  </a:lnTo>
                  <a:lnTo>
                    <a:pt x="598170" y="17780"/>
                  </a:lnTo>
                  <a:lnTo>
                    <a:pt x="598170" y="10033"/>
                  </a:lnTo>
                  <a:close/>
                </a:path>
                <a:path w="806450" h="998220">
                  <a:moveTo>
                    <a:pt x="638429" y="938657"/>
                  </a:moveTo>
                  <a:lnTo>
                    <a:pt x="636498" y="921918"/>
                  </a:lnTo>
                  <a:lnTo>
                    <a:pt x="635381" y="919607"/>
                  </a:lnTo>
                  <a:lnTo>
                    <a:pt x="634390" y="917575"/>
                  </a:lnTo>
                  <a:lnTo>
                    <a:pt x="630707" y="909980"/>
                  </a:lnTo>
                  <a:lnTo>
                    <a:pt x="621068" y="902817"/>
                  </a:lnTo>
                  <a:lnTo>
                    <a:pt x="607568" y="900430"/>
                  </a:lnTo>
                  <a:lnTo>
                    <a:pt x="598182" y="901509"/>
                  </a:lnTo>
                  <a:lnTo>
                    <a:pt x="590042" y="904722"/>
                  </a:lnTo>
                  <a:lnTo>
                    <a:pt x="583133" y="910082"/>
                  </a:lnTo>
                  <a:lnTo>
                    <a:pt x="577469" y="917575"/>
                  </a:lnTo>
                  <a:lnTo>
                    <a:pt x="577088" y="917575"/>
                  </a:lnTo>
                  <a:lnTo>
                    <a:pt x="577088" y="902589"/>
                  </a:lnTo>
                  <a:lnTo>
                    <a:pt x="552450" y="902589"/>
                  </a:lnTo>
                  <a:lnTo>
                    <a:pt x="552450" y="995426"/>
                  </a:lnTo>
                  <a:lnTo>
                    <a:pt x="577088" y="995426"/>
                  </a:lnTo>
                  <a:lnTo>
                    <a:pt x="577088" y="935863"/>
                  </a:lnTo>
                  <a:lnTo>
                    <a:pt x="578993" y="930402"/>
                  </a:lnTo>
                  <a:lnTo>
                    <a:pt x="582549" y="926084"/>
                  </a:lnTo>
                  <a:lnTo>
                    <a:pt x="586232" y="921766"/>
                  </a:lnTo>
                  <a:lnTo>
                    <a:pt x="590931" y="919607"/>
                  </a:lnTo>
                  <a:lnTo>
                    <a:pt x="596646" y="919607"/>
                  </a:lnTo>
                  <a:lnTo>
                    <a:pt x="604215" y="921092"/>
                  </a:lnTo>
                  <a:lnTo>
                    <a:pt x="609612" y="925550"/>
                  </a:lnTo>
                  <a:lnTo>
                    <a:pt x="612838" y="933005"/>
                  </a:lnTo>
                  <a:lnTo>
                    <a:pt x="613918" y="943483"/>
                  </a:lnTo>
                  <a:lnTo>
                    <a:pt x="613918" y="995426"/>
                  </a:lnTo>
                  <a:lnTo>
                    <a:pt x="638429" y="995426"/>
                  </a:lnTo>
                  <a:lnTo>
                    <a:pt x="638429" y="938657"/>
                  </a:lnTo>
                  <a:close/>
                </a:path>
                <a:path w="806450" h="998220">
                  <a:moveTo>
                    <a:pt x="643382" y="0"/>
                  </a:moveTo>
                  <a:lnTo>
                    <a:pt x="618871" y="0"/>
                  </a:lnTo>
                  <a:lnTo>
                    <a:pt x="618871" y="137414"/>
                  </a:lnTo>
                  <a:lnTo>
                    <a:pt x="643382" y="137414"/>
                  </a:lnTo>
                  <a:lnTo>
                    <a:pt x="643382" y="0"/>
                  </a:lnTo>
                  <a:close/>
                </a:path>
                <a:path w="806450" h="998220">
                  <a:moveTo>
                    <a:pt x="691007" y="0"/>
                  </a:moveTo>
                  <a:lnTo>
                    <a:pt x="666496" y="0"/>
                  </a:lnTo>
                  <a:lnTo>
                    <a:pt x="666496" y="137414"/>
                  </a:lnTo>
                  <a:lnTo>
                    <a:pt x="691007" y="137414"/>
                  </a:lnTo>
                  <a:lnTo>
                    <a:pt x="691007" y="0"/>
                  </a:lnTo>
                  <a:close/>
                </a:path>
                <a:path w="806450" h="998220">
                  <a:moveTo>
                    <a:pt x="806450" y="89916"/>
                  </a:moveTo>
                  <a:lnTo>
                    <a:pt x="786638" y="49580"/>
                  </a:lnTo>
                  <a:lnTo>
                    <a:pt x="781367" y="46977"/>
                  </a:lnTo>
                  <a:lnTo>
                    <a:pt x="781367" y="89916"/>
                  </a:lnTo>
                  <a:lnTo>
                    <a:pt x="781304" y="91440"/>
                  </a:lnTo>
                  <a:lnTo>
                    <a:pt x="779945" y="103530"/>
                  </a:lnTo>
                  <a:lnTo>
                    <a:pt x="775538" y="112890"/>
                  </a:lnTo>
                  <a:lnTo>
                    <a:pt x="768184" y="118529"/>
                  </a:lnTo>
                  <a:lnTo>
                    <a:pt x="757936" y="120396"/>
                  </a:lnTo>
                  <a:lnTo>
                    <a:pt x="747331" y="118567"/>
                  </a:lnTo>
                  <a:lnTo>
                    <a:pt x="739749" y="113080"/>
                  </a:lnTo>
                  <a:lnTo>
                    <a:pt x="735190" y="103949"/>
                  </a:lnTo>
                  <a:lnTo>
                    <a:pt x="733704" y="91440"/>
                  </a:lnTo>
                  <a:lnTo>
                    <a:pt x="733679" y="81915"/>
                  </a:lnTo>
                  <a:lnTo>
                    <a:pt x="735838" y="74676"/>
                  </a:lnTo>
                  <a:lnTo>
                    <a:pt x="740029" y="69342"/>
                  </a:lnTo>
                  <a:lnTo>
                    <a:pt x="744347" y="64135"/>
                  </a:lnTo>
                  <a:lnTo>
                    <a:pt x="750189" y="61468"/>
                  </a:lnTo>
                  <a:lnTo>
                    <a:pt x="757936" y="61468"/>
                  </a:lnTo>
                  <a:lnTo>
                    <a:pt x="768184" y="63284"/>
                  </a:lnTo>
                  <a:lnTo>
                    <a:pt x="775538" y="68707"/>
                  </a:lnTo>
                  <a:lnTo>
                    <a:pt x="779945" y="77762"/>
                  </a:lnTo>
                  <a:lnTo>
                    <a:pt x="781367" y="89916"/>
                  </a:lnTo>
                  <a:lnTo>
                    <a:pt x="781367" y="46977"/>
                  </a:lnTo>
                  <a:lnTo>
                    <a:pt x="778471" y="45529"/>
                  </a:lnTo>
                  <a:lnTo>
                    <a:pt x="769112" y="43103"/>
                  </a:lnTo>
                  <a:lnTo>
                    <a:pt x="758571" y="42291"/>
                  </a:lnTo>
                  <a:lnTo>
                    <a:pt x="747712" y="43129"/>
                  </a:lnTo>
                  <a:lnTo>
                    <a:pt x="712127" y="71094"/>
                  </a:lnTo>
                  <a:lnTo>
                    <a:pt x="708787" y="91440"/>
                  </a:lnTo>
                  <a:lnTo>
                    <a:pt x="709587" y="101942"/>
                  </a:lnTo>
                  <a:lnTo>
                    <a:pt x="737184" y="136398"/>
                  </a:lnTo>
                  <a:lnTo>
                    <a:pt x="757174" y="139700"/>
                  </a:lnTo>
                  <a:lnTo>
                    <a:pt x="767930" y="138849"/>
                  </a:lnTo>
                  <a:lnTo>
                    <a:pt x="777532" y="136296"/>
                  </a:lnTo>
                  <a:lnTo>
                    <a:pt x="785977" y="132041"/>
                  </a:lnTo>
                  <a:lnTo>
                    <a:pt x="793242" y="126111"/>
                  </a:lnTo>
                  <a:lnTo>
                    <a:pt x="797725" y="120396"/>
                  </a:lnTo>
                  <a:lnTo>
                    <a:pt x="798995" y="118783"/>
                  </a:lnTo>
                  <a:lnTo>
                    <a:pt x="803122" y="110299"/>
                  </a:lnTo>
                  <a:lnTo>
                    <a:pt x="805611" y="100685"/>
                  </a:lnTo>
                  <a:lnTo>
                    <a:pt x="806450" y="89916"/>
                  </a:lnTo>
                  <a:close/>
                </a:path>
              </a:pathLst>
            </a:custGeom>
            <a:solidFill>
              <a:srgbClr val="9A7757"/>
            </a:solidFill>
          </p:spPr>
          <p:txBody>
            <a:bodyPr wrap="square" lIns="0" tIns="0" rIns="0" bIns="0" rtlCol="0"/>
            <a:lstStyle/>
            <a:p>
              <a:endParaRPr/>
            </a:p>
          </p:txBody>
        </p:sp>
      </p:grpSp>
      <p:sp>
        <p:nvSpPr>
          <p:cNvPr id="44" name="TextBox 43">
            <a:extLst>
              <a:ext uri="{FF2B5EF4-FFF2-40B4-BE49-F238E27FC236}">
                <a16:creationId xmlns:a16="http://schemas.microsoft.com/office/drawing/2014/main" id="{8AEF2681-4933-4A78-9404-2CE9FE12D33E}"/>
              </a:ext>
            </a:extLst>
          </p:cNvPr>
          <p:cNvSpPr txBox="1"/>
          <p:nvPr/>
        </p:nvSpPr>
        <p:spPr>
          <a:xfrm>
            <a:off x="7889630" y="5769707"/>
            <a:ext cx="357358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     </a:t>
            </a:r>
            <a:r>
              <a:rPr lang="en-US" sz="1600" dirty="0">
                <a:solidFill>
                  <a:srgbClr val="000000"/>
                </a:solidFill>
              </a:rPr>
              <a:t>                  </a:t>
            </a:r>
            <a:r>
              <a:rPr lang="en-US" sz="1600" dirty="0">
                <a:solidFill>
                  <a:schemeClr val="accent1">
                    <a:lumMod val="20000"/>
                    <a:lumOff val="80000"/>
                  </a:schemeClr>
                </a:solidFill>
              </a:rPr>
              <a:t>Final Assembly</a:t>
            </a:r>
          </a:p>
        </p:txBody>
      </p:sp>
      <p:sp>
        <p:nvSpPr>
          <p:cNvPr id="46" name="CaixaDeTexto 45">
            <a:extLst>
              <a:ext uri="{FF2B5EF4-FFF2-40B4-BE49-F238E27FC236}">
                <a16:creationId xmlns:a16="http://schemas.microsoft.com/office/drawing/2014/main" id="{5D3C9A70-4579-4F97-8A50-F84A8DB2E2FF}"/>
              </a:ext>
            </a:extLst>
          </p:cNvPr>
          <p:cNvSpPr txBox="1"/>
          <p:nvPr/>
        </p:nvSpPr>
        <p:spPr>
          <a:xfrm>
            <a:off x="7872664" y="5095373"/>
            <a:ext cx="2743200"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dirty="0">
                <a:solidFill>
                  <a:srgbClr val="B57016"/>
                </a:solidFill>
              </a:rPr>
              <a:t>3   Yoon</a:t>
            </a:r>
            <a:endParaRPr lang="pt-BR" sz="1600" b="1" dirty="0">
              <a:solidFill>
                <a:srgbClr val="B57016"/>
              </a:solidFill>
              <a:cs typeface="Calibri"/>
            </a:endParaRPr>
          </a:p>
          <a:p>
            <a:r>
              <a:rPr lang="pt-BR" sz="1600" b="1" dirty="0">
                <a:solidFill>
                  <a:srgbClr val="B57016"/>
                </a:solidFill>
              </a:rPr>
              <a:t>5   D / R</a:t>
            </a:r>
            <a:endParaRPr lang="pt-BR" sz="1600" b="1" dirty="0">
              <a:solidFill>
                <a:srgbClr val="B57016"/>
              </a:solidFill>
              <a:cs typeface="Calibri"/>
            </a:endParaRPr>
          </a:p>
          <a:p>
            <a:r>
              <a:rPr lang="pt-BR" sz="1600" b="1" dirty="0">
                <a:solidFill>
                  <a:srgbClr val="B57016"/>
                </a:solidFill>
                <a:cs typeface="Calibri"/>
              </a:rPr>
              <a:t>2   Ron</a:t>
            </a:r>
          </a:p>
          <a:p>
            <a:r>
              <a:rPr lang="pt-BR" sz="1600" b="1" dirty="0">
                <a:solidFill>
                  <a:srgbClr val="B57016"/>
                </a:solidFill>
                <a:cs typeface="Calibri"/>
              </a:rPr>
              <a:t>8   Group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50" y="0"/>
            <a:ext cx="1217295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629775" y="881125"/>
            <a:ext cx="2562225" cy="1465145"/>
          </a:xfrm>
          <a:prstGeom prst="rect">
            <a:avLst/>
          </a:prstGeom>
          <a:solidFill>
            <a:srgbClr val="001F5F"/>
          </a:solidFill>
        </p:spPr>
        <p:txBody>
          <a:bodyPr vert="horz" wrap="square" lIns="0" tIns="247015" rIns="0" bIns="0" rtlCol="0" anchor="t">
            <a:spAutoFit/>
          </a:bodyPr>
          <a:lstStyle/>
          <a:p>
            <a:pPr marR="252095" algn="r">
              <a:lnSpc>
                <a:spcPct val="100000"/>
              </a:lnSpc>
              <a:spcBef>
                <a:spcPts val="1945"/>
              </a:spcBef>
            </a:pPr>
            <a:r>
              <a:rPr lang="en-US" altLang="ko-KR" spc="-465" dirty="0">
                <a:ea typeface="맑은 고딕"/>
              </a:rPr>
              <a:t>04</a:t>
            </a:r>
            <a:br>
              <a:rPr lang="en-US" altLang="ko-KR" spc="-465" dirty="0"/>
            </a:br>
            <a:endParaRPr lang="ko-KR" altLang="en-US" spc="-465" dirty="0"/>
          </a:p>
        </p:txBody>
      </p:sp>
      <p:sp>
        <p:nvSpPr>
          <p:cNvPr id="4" name="object 4"/>
          <p:cNvSpPr txBox="1"/>
          <p:nvPr/>
        </p:nvSpPr>
        <p:spPr>
          <a:xfrm>
            <a:off x="606107" y="1131188"/>
            <a:ext cx="4867910" cy="632460"/>
          </a:xfrm>
          <a:prstGeom prst="rect">
            <a:avLst/>
          </a:prstGeom>
        </p:spPr>
        <p:txBody>
          <a:bodyPr vert="horz" wrap="square" lIns="0" tIns="16510" rIns="0" bIns="0" rtlCol="0" anchor="t">
            <a:spAutoFit/>
          </a:bodyPr>
          <a:lstStyle/>
          <a:p>
            <a:pPr marL="12700">
              <a:lnSpc>
                <a:spcPct val="100000"/>
              </a:lnSpc>
              <a:spcBef>
                <a:spcPts val="130"/>
              </a:spcBef>
            </a:pPr>
            <a:r>
              <a:rPr sz="3950" spc="-400" dirty="0">
                <a:solidFill>
                  <a:srgbClr val="001F5F"/>
                </a:solidFill>
                <a:latin typeface="LG Smart UI Bold" panose="020B0800000101010101" pitchFamily="50" charset="-127"/>
                <a:cs typeface="Arial Black"/>
              </a:rPr>
              <a:t>4th</a:t>
            </a:r>
            <a:r>
              <a:rPr sz="3950" spc="-295" dirty="0">
                <a:solidFill>
                  <a:srgbClr val="001F5F"/>
                </a:solidFill>
                <a:latin typeface="LG Smart UI Bold" panose="020B0800000101010101" pitchFamily="50" charset="-127"/>
                <a:cs typeface="Arial Black"/>
              </a:rPr>
              <a:t> </a:t>
            </a:r>
            <a:r>
              <a:rPr sz="3950" spc="-385" dirty="0">
                <a:solidFill>
                  <a:srgbClr val="001F5F"/>
                </a:solidFill>
                <a:latin typeface="LG Smart UI Bold" panose="020B0800000101010101" pitchFamily="50" charset="-127"/>
                <a:cs typeface="Arial Black"/>
              </a:rPr>
              <a:t>Sprint</a:t>
            </a:r>
            <a:endParaRPr sz="3950" dirty="0">
              <a:latin typeface="LG Smart UI Bold" panose="020B0800000101010101" pitchFamily="50" charset="-127"/>
              <a:cs typeface="Arial Black"/>
            </a:endParaRPr>
          </a:p>
        </p:txBody>
      </p:sp>
      <p:sp>
        <p:nvSpPr>
          <p:cNvPr id="5" name="object 5"/>
          <p:cNvSpPr/>
          <p:nvPr/>
        </p:nvSpPr>
        <p:spPr>
          <a:xfrm>
            <a:off x="204787" y="881125"/>
            <a:ext cx="9428480" cy="1704975"/>
          </a:xfrm>
          <a:custGeom>
            <a:avLst/>
            <a:gdLst/>
            <a:ahLst/>
            <a:cxnLst/>
            <a:rect l="l" t="t" r="r" b="b"/>
            <a:pathLst>
              <a:path w="9428480" h="1704975">
                <a:moveTo>
                  <a:pt x="0" y="0"/>
                </a:moveTo>
                <a:lnTo>
                  <a:pt x="9428289" y="0"/>
                </a:lnTo>
              </a:path>
              <a:path w="9428480" h="1704975">
                <a:moveTo>
                  <a:pt x="0" y="1704975"/>
                </a:moveTo>
                <a:lnTo>
                  <a:pt x="9428289" y="1704975"/>
                </a:lnTo>
              </a:path>
            </a:pathLst>
          </a:custGeom>
          <a:ln w="9534">
            <a:solidFill>
              <a:srgbClr val="E7E6E6"/>
            </a:solidFill>
          </a:ln>
        </p:spPr>
        <p:txBody>
          <a:bodyPr wrap="square" lIns="0" tIns="0" rIns="0" bIns="0" rtlCol="0"/>
          <a:lstStyle/>
          <a:p>
            <a:endParaRPr/>
          </a:p>
        </p:txBody>
      </p:sp>
      <p:sp>
        <p:nvSpPr>
          <p:cNvPr id="6" name="object 6"/>
          <p:cNvSpPr txBox="1"/>
          <p:nvPr/>
        </p:nvSpPr>
        <p:spPr>
          <a:xfrm>
            <a:off x="606107" y="636206"/>
            <a:ext cx="1579880" cy="197490"/>
          </a:xfrm>
          <a:prstGeom prst="rect">
            <a:avLst/>
          </a:prstGeom>
        </p:spPr>
        <p:txBody>
          <a:bodyPr vert="horz" wrap="square" lIns="0" tIns="12700" rIns="0" bIns="0" rtlCol="0">
            <a:spAutoFit/>
          </a:bodyPr>
          <a:lstStyle/>
          <a:p>
            <a:pPr marL="12700">
              <a:lnSpc>
                <a:spcPct val="100000"/>
              </a:lnSpc>
              <a:spcBef>
                <a:spcPts val="100"/>
              </a:spcBef>
            </a:pPr>
            <a:r>
              <a:rPr sz="1200" spc="-130" dirty="0">
                <a:solidFill>
                  <a:srgbClr val="D0CECE"/>
                </a:solidFill>
                <a:latin typeface="LG Smart UI Bold" panose="020B0800000101010101" pitchFamily="50" charset="-127"/>
                <a:cs typeface="Arial Black"/>
              </a:rPr>
              <a:t>CO </a:t>
            </a:r>
            <a:r>
              <a:rPr sz="1200" spc="-140" dirty="0">
                <a:solidFill>
                  <a:srgbClr val="D0CECE"/>
                </a:solidFill>
                <a:latin typeface="LG Smart UI Bold" panose="020B0800000101010101" pitchFamily="50" charset="-127"/>
                <a:cs typeface="Arial Black"/>
              </a:rPr>
              <a:t>NEW </a:t>
            </a:r>
            <a:r>
              <a:rPr sz="1200" spc="-150" dirty="0">
                <a:solidFill>
                  <a:srgbClr val="D0CECE"/>
                </a:solidFill>
                <a:latin typeface="LG Smart UI Bold" panose="020B0800000101010101" pitchFamily="50" charset="-127"/>
                <a:cs typeface="Arial Black"/>
              </a:rPr>
              <a:t>VISION</a:t>
            </a:r>
            <a:r>
              <a:rPr sz="1200" spc="-175" dirty="0">
                <a:solidFill>
                  <a:srgbClr val="D0CECE"/>
                </a:solidFill>
                <a:latin typeface="LG Smart UI Bold" panose="020B0800000101010101" pitchFamily="50" charset="-127"/>
                <a:cs typeface="Arial Black"/>
              </a:rPr>
              <a:t> </a:t>
            </a:r>
            <a:r>
              <a:rPr sz="1200" spc="-135" dirty="0">
                <a:solidFill>
                  <a:srgbClr val="D0CECE"/>
                </a:solidFill>
                <a:latin typeface="LG Smart UI Bold" panose="020B0800000101010101" pitchFamily="50" charset="-127"/>
                <a:cs typeface="Arial Black"/>
              </a:rPr>
              <a:t>2020</a:t>
            </a:r>
            <a:endParaRPr sz="1200" dirty="0">
              <a:latin typeface="LG Smart UI Bold" panose="020B0800000101010101" pitchFamily="50" charset="-127"/>
              <a:cs typeface="Arial Black"/>
            </a:endParaRPr>
          </a:p>
        </p:txBody>
      </p:sp>
      <p:sp>
        <p:nvSpPr>
          <p:cNvPr id="7" name="object 7"/>
          <p:cNvSpPr/>
          <p:nvPr/>
        </p:nvSpPr>
        <p:spPr>
          <a:xfrm>
            <a:off x="266700" y="3257550"/>
            <a:ext cx="95250" cy="85725"/>
          </a:xfrm>
          <a:custGeom>
            <a:avLst/>
            <a:gdLst/>
            <a:ahLst/>
            <a:cxnLst/>
            <a:rect l="l" t="t" r="r" b="b"/>
            <a:pathLst>
              <a:path w="95250" h="85725">
                <a:moveTo>
                  <a:pt x="95250" y="0"/>
                </a:moveTo>
                <a:lnTo>
                  <a:pt x="0" y="0"/>
                </a:lnTo>
                <a:lnTo>
                  <a:pt x="0" y="85725"/>
                </a:lnTo>
                <a:lnTo>
                  <a:pt x="95250" y="85725"/>
                </a:lnTo>
                <a:lnTo>
                  <a:pt x="95250" y="0"/>
                </a:lnTo>
                <a:close/>
              </a:path>
            </a:pathLst>
          </a:custGeom>
          <a:solidFill>
            <a:srgbClr val="001F5F"/>
          </a:solidFill>
        </p:spPr>
        <p:txBody>
          <a:bodyPr wrap="square" lIns="0" tIns="0" rIns="0" bIns="0" rtlCol="0"/>
          <a:lstStyle/>
          <a:p>
            <a:endParaRPr/>
          </a:p>
        </p:txBody>
      </p:sp>
      <p:sp>
        <p:nvSpPr>
          <p:cNvPr id="8" name="object 8"/>
          <p:cNvSpPr txBox="1"/>
          <p:nvPr/>
        </p:nvSpPr>
        <p:spPr>
          <a:xfrm>
            <a:off x="281940" y="3197860"/>
            <a:ext cx="7017384" cy="1274445"/>
          </a:xfrm>
          <a:prstGeom prst="rect">
            <a:avLst/>
          </a:prstGeom>
        </p:spPr>
        <p:txBody>
          <a:bodyPr vert="horz" wrap="square" lIns="0" tIns="13335" rIns="0" bIns="0" rtlCol="0">
            <a:spAutoFit/>
          </a:bodyPr>
          <a:lstStyle/>
          <a:p>
            <a:pPr marL="303530">
              <a:lnSpc>
                <a:spcPct val="100000"/>
              </a:lnSpc>
              <a:spcBef>
                <a:spcPts val="105"/>
              </a:spcBef>
            </a:pPr>
            <a:r>
              <a:rPr sz="2400" b="1" spc="-20" dirty="0">
                <a:solidFill>
                  <a:srgbClr val="001F5F"/>
                </a:solidFill>
                <a:latin typeface="Arial"/>
                <a:cs typeface="Arial"/>
              </a:rPr>
              <a:t>Sprint</a:t>
            </a:r>
            <a:r>
              <a:rPr sz="2400" b="1" spc="200" dirty="0">
                <a:solidFill>
                  <a:srgbClr val="001F5F"/>
                </a:solidFill>
                <a:latin typeface="Arial"/>
                <a:cs typeface="Arial"/>
              </a:rPr>
              <a:t> </a:t>
            </a:r>
            <a:r>
              <a:rPr sz="2400" b="1" spc="-95" dirty="0">
                <a:solidFill>
                  <a:srgbClr val="001F5F"/>
                </a:solidFill>
                <a:latin typeface="Arial"/>
                <a:cs typeface="Arial"/>
              </a:rPr>
              <a:t>tasks:</a:t>
            </a:r>
            <a:endParaRPr sz="2400">
              <a:latin typeface="Arial"/>
              <a:cs typeface="Arial"/>
            </a:endParaRPr>
          </a:p>
          <a:p>
            <a:pPr marL="298450" indent="-286385">
              <a:lnSpc>
                <a:spcPct val="100000"/>
              </a:lnSpc>
              <a:spcBef>
                <a:spcPts val="1250"/>
              </a:spcBef>
              <a:buFont typeface="Arial"/>
              <a:buChar char="•"/>
              <a:tabLst>
                <a:tab pos="298450" algn="l"/>
                <a:tab pos="299085" algn="l"/>
              </a:tabLst>
            </a:pPr>
            <a:r>
              <a:rPr sz="1550" b="1" spc="25" dirty="0">
                <a:solidFill>
                  <a:srgbClr val="001F5F"/>
                </a:solidFill>
                <a:latin typeface="Arial"/>
                <a:cs typeface="Arial"/>
              </a:rPr>
              <a:t>Temperature/Humidity </a:t>
            </a:r>
            <a:r>
              <a:rPr sz="1550" b="1" spc="210" dirty="0">
                <a:solidFill>
                  <a:srgbClr val="001F5F"/>
                </a:solidFill>
                <a:latin typeface="Arial"/>
                <a:cs typeface="Arial"/>
              </a:rPr>
              <a:t>&lt;-&gt; </a:t>
            </a:r>
            <a:r>
              <a:rPr sz="1550" b="1" spc="-30" dirty="0">
                <a:solidFill>
                  <a:srgbClr val="001F5F"/>
                </a:solidFill>
                <a:latin typeface="Arial"/>
                <a:cs typeface="Arial"/>
              </a:rPr>
              <a:t>Screen </a:t>
            </a:r>
            <a:r>
              <a:rPr sz="1550" b="1" spc="10" dirty="0">
                <a:solidFill>
                  <a:srgbClr val="001F5F"/>
                </a:solidFill>
                <a:latin typeface="Arial"/>
                <a:cs typeface="Arial"/>
              </a:rPr>
              <a:t>representation </a:t>
            </a:r>
            <a:r>
              <a:rPr sz="1550" b="1" spc="135" dirty="0">
                <a:solidFill>
                  <a:srgbClr val="001F5F"/>
                </a:solidFill>
                <a:latin typeface="Arial"/>
                <a:cs typeface="Arial"/>
              </a:rPr>
              <a:t>- </a:t>
            </a:r>
            <a:r>
              <a:rPr sz="1550" b="1" dirty="0">
                <a:solidFill>
                  <a:srgbClr val="001F5F"/>
                </a:solidFill>
                <a:latin typeface="Arial"/>
                <a:cs typeface="Arial"/>
              </a:rPr>
              <a:t>Effort: </a:t>
            </a:r>
            <a:r>
              <a:rPr sz="1550" b="1" spc="50" dirty="0">
                <a:solidFill>
                  <a:srgbClr val="001F5F"/>
                </a:solidFill>
                <a:latin typeface="Arial"/>
                <a:cs typeface="Arial"/>
              </a:rPr>
              <a:t>3 </a:t>
            </a:r>
            <a:r>
              <a:rPr sz="1550" b="1" spc="135" dirty="0">
                <a:solidFill>
                  <a:srgbClr val="001F5F"/>
                </a:solidFill>
                <a:latin typeface="Arial"/>
                <a:cs typeface="Arial"/>
              </a:rPr>
              <a:t>-</a:t>
            </a:r>
            <a:r>
              <a:rPr sz="1550" b="1" spc="160" dirty="0">
                <a:solidFill>
                  <a:srgbClr val="001F5F"/>
                </a:solidFill>
                <a:latin typeface="Arial"/>
                <a:cs typeface="Arial"/>
              </a:rPr>
              <a:t> </a:t>
            </a:r>
            <a:r>
              <a:rPr sz="1550" b="1" spc="-5" dirty="0">
                <a:solidFill>
                  <a:srgbClr val="001F5F"/>
                </a:solidFill>
                <a:latin typeface="Arial"/>
                <a:cs typeface="Arial"/>
              </a:rPr>
              <a:t>(Yoon)</a:t>
            </a:r>
            <a:endParaRPr sz="1550">
              <a:latin typeface="Arial"/>
              <a:cs typeface="Arial"/>
            </a:endParaRPr>
          </a:p>
          <a:p>
            <a:pPr marL="298450" indent="-286385">
              <a:lnSpc>
                <a:spcPct val="100000"/>
              </a:lnSpc>
              <a:spcBef>
                <a:spcPts val="95"/>
              </a:spcBef>
              <a:buFont typeface="Arial"/>
              <a:buChar char="•"/>
              <a:tabLst>
                <a:tab pos="298450" algn="l"/>
                <a:tab pos="299085" algn="l"/>
              </a:tabLst>
            </a:pPr>
            <a:r>
              <a:rPr sz="1550" b="1" spc="-10" dirty="0">
                <a:solidFill>
                  <a:srgbClr val="001F5F"/>
                </a:solidFill>
                <a:latin typeface="Arial"/>
                <a:cs typeface="Arial"/>
              </a:rPr>
              <a:t>Ultrasonic </a:t>
            </a:r>
            <a:r>
              <a:rPr sz="1550" b="1" spc="204" dirty="0">
                <a:solidFill>
                  <a:srgbClr val="001F5F"/>
                </a:solidFill>
                <a:latin typeface="Arial"/>
                <a:cs typeface="Arial"/>
              </a:rPr>
              <a:t>&lt;-&gt; </a:t>
            </a:r>
            <a:r>
              <a:rPr sz="1550" b="1" spc="-20" dirty="0">
                <a:solidFill>
                  <a:srgbClr val="001F5F"/>
                </a:solidFill>
                <a:latin typeface="Arial"/>
                <a:cs typeface="Arial"/>
              </a:rPr>
              <a:t>Led </a:t>
            </a:r>
            <a:r>
              <a:rPr sz="1550" b="1" dirty="0">
                <a:solidFill>
                  <a:srgbClr val="001F5F"/>
                </a:solidFill>
                <a:latin typeface="Arial"/>
                <a:cs typeface="Arial"/>
              </a:rPr>
              <a:t>bar </a:t>
            </a:r>
            <a:r>
              <a:rPr sz="1550" b="1" spc="10" dirty="0">
                <a:solidFill>
                  <a:srgbClr val="001F5F"/>
                </a:solidFill>
                <a:latin typeface="Arial"/>
                <a:cs typeface="Arial"/>
              </a:rPr>
              <a:t>representation </a:t>
            </a:r>
            <a:r>
              <a:rPr sz="1550" b="1" spc="135" dirty="0">
                <a:solidFill>
                  <a:srgbClr val="001F5F"/>
                </a:solidFill>
                <a:latin typeface="Arial"/>
                <a:cs typeface="Arial"/>
              </a:rPr>
              <a:t>- </a:t>
            </a:r>
            <a:r>
              <a:rPr sz="1550" b="1" dirty="0">
                <a:solidFill>
                  <a:srgbClr val="001F5F"/>
                </a:solidFill>
                <a:latin typeface="Arial"/>
                <a:cs typeface="Arial"/>
              </a:rPr>
              <a:t>Effort: </a:t>
            </a:r>
            <a:r>
              <a:rPr sz="1550" b="1" spc="50" dirty="0">
                <a:solidFill>
                  <a:srgbClr val="001F5F"/>
                </a:solidFill>
                <a:latin typeface="Arial"/>
                <a:cs typeface="Arial"/>
              </a:rPr>
              <a:t>5 </a:t>
            </a:r>
            <a:r>
              <a:rPr sz="1550" b="1" spc="135" dirty="0">
                <a:solidFill>
                  <a:srgbClr val="001F5F"/>
                </a:solidFill>
                <a:latin typeface="Arial"/>
                <a:cs typeface="Arial"/>
              </a:rPr>
              <a:t>-</a:t>
            </a:r>
            <a:r>
              <a:rPr sz="1550" b="1" spc="335" dirty="0">
                <a:solidFill>
                  <a:srgbClr val="001F5F"/>
                </a:solidFill>
                <a:latin typeface="Arial"/>
                <a:cs typeface="Arial"/>
              </a:rPr>
              <a:t> </a:t>
            </a:r>
            <a:r>
              <a:rPr sz="1550" b="1" spc="25" dirty="0">
                <a:solidFill>
                  <a:srgbClr val="001F5F"/>
                </a:solidFill>
                <a:latin typeface="Arial"/>
                <a:cs typeface="Arial"/>
              </a:rPr>
              <a:t>(Danillo)</a:t>
            </a:r>
            <a:endParaRPr sz="1550">
              <a:latin typeface="Arial"/>
              <a:cs typeface="Arial"/>
            </a:endParaRPr>
          </a:p>
          <a:p>
            <a:pPr marL="298450" indent="-286385">
              <a:lnSpc>
                <a:spcPct val="100000"/>
              </a:lnSpc>
              <a:spcBef>
                <a:spcPts val="15"/>
              </a:spcBef>
              <a:buFont typeface="Arial"/>
              <a:buChar char="•"/>
              <a:tabLst>
                <a:tab pos="298450" algn="l"/>
                <a:tab pos="299085" algn="l"/>
              </a:tabLst>
            </a:pPr>
            <a:r>
              <a:rPr sz="1550" b="1" spc="-30" dirty="0">
                <a:solidFill>
                  <a:srgbClr val="001F5F"/>
                </a:solidFill>
                <a:latin typeface="Arial"/>
                <a:cs typeface="Arial"/>
              </a:rPr>
              <a:t>Final </a:t>
            </a:r>
            <a:r>
              <a:rPr sz="1550" b="1" spc="-5" dirty="0">
                <a:solidFill>
                  <a:srgbClr val="001F5F"/>
                </a:solidFill>
                <a:latin typeface="Arial"/>
                <a:cs typeface="Arial"/>
              </a:rPr>
              <a:t>Assembling </a:t>
            </a:r>
            <a:r>
              <a:rPr sz="1550" b="1" spc="-55" dirty="0">
                <a:solidFill>
                  <a:srgbClr val="001F5F"/>
                </a:solidFill>
                <a:latin typeface="Arial"/>
                <a:cs typeface="Arial"/>
              </a:rPr>
              <a:t>– </a:t>
            </a:r>
            <a:r>
              <a:rPr sz="1550" b="1" spc="20" dirty="0">
                <a:solidFill>
                  <a:srgbClr val="001F5F"/>
                </a:solidFill>
                <a:latin typeface="Arial"/>
                <a:cs typeface="Arial"/>
              </a:rPr>
              <a:t>Effort </a:t>
            </a:r>
            <a:r>
              <a:rPr sz="1550" b="1" spc="50" dirty="0">
                <a:solidFill>
                  <a:srgbClr val="001F5F"/>
                </a:solidFill>
                <a:latin typeface="Arial"/>
                <a:cs typeface="Arial"/>
              </a:rPr>
              <a:t>8 </a:t>
            </a:r>
            <a:r>
              <a:rPr sz="1550" b="1" spc="135" dirty="0">
                <a:solidFill>
                  <a:srgbClr val="001F5F"/>
                </a:solidFill>
                <a:latin typeface="Arial"/>
                <a:cs typeface="Arial"/>
              </a:rPr>
              <a:t>-</a:t>
            </a:r>
            <a:r>
              <a:rPr sz="1550" b="1" spc="580" dirty="0">
                <a:solidFill>
                  <a:srgbClr val="001F5F"/>
                </a:solidFill>
                <a:latin typeface="Arial"/>
                <a:cs typeface="Arial"/>
              </a:rPr>
              <a:t> </a:t>
            </a:r>
            <a:r>
              <a:rPr sz="1550" b="1" spc="15" dirty="0">
                <a:solidFill>
                  <a:srgbClr val="001F5F"/>
                </a:solidFill>
                <a:latin typeface="Arial"/>
                <a:cs typeface="Arial"/>
              </a:rPr>
              <a:t>(Group)</a:t>
            </a:r>
            <a:endParaRPr sz="1550">
              <a:latin typeface="Arial"/>
              <a:cs typeface="Arial"/>
            </a:endParaRPr>
          </a:p>
        </p:txBody>
      </p:sp>
    </p:spTree>
    <p:extLst>
      <p:ext uri="{BB962C8B-B14F-4D97-AF65-F5344CB8AC3E}">
        <p14:creationId xmlns:p14="http://schemas.microsoft.com/office/powerpoint/2010/main" val="422978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0623"/>
            <a:ext cx="6268085" cy="1795145"/>
            <a:chOff x="0" y="100623"/>
            <a:chExt cx="6268085" cy="1795145"/>
          </a:xfrm>
        </p:grpSpPr>
        <p:sp>
          <p:nvSpPr>
            <p:cNvPr id="3" name="object 3"/>
            <p:cNvSpPr/>
            <p:nvPr/>
          </p:nvSpPr>
          <p:spPr>
            <a:xfrm>
              <a:off x="0" y="552513"/>
              <a:ext cx="6263640" cy="1343660"/>
            </a:xfrm>
            <a:custGeom>
              <a:avLst/>
              <a:gdLst/>
              <a:ahLst/>
              <a:cxnLst/>
              <a:rect l="l" t="t" r="r" b="b"/>
              <a:pathLst>
                <a:path w="6263640" h="1343660">
                  <a:moveTo>
                    <a:pt x="6263386" y="1333500"/>
                  </a:moveTo>
                  <a:lnTo>
                    <a:pt x="0" y="1333500"/>
                  </a:lnTo>
                  <a:lnTo>
                    <a:pt x="0" y="1343037"/>
                  </a:lnTo>
                  <a:lnTo>
                    <a:pt x="6263386" y="1343037"/>
                  </a:lnTo>
                  <a:lnTo>
                    <a:pt x="6263386" y="1333500"/>
                  </a:lnTo>
                  <a:close/>
                </a:path>
                <a:path w="6263640" h="1343660">
                  <a:moveTo>
                    <a:pt x="6263386" y="0"/>
                  </a:moveTo>
                  <a:lnTo>
                    <a:pt x="0" y="0"/>
                  </a:lnTo>
                  <a:lnTo>
                    <a:pt x="0" y="9537"/>
                  </a:lnTo>
                  <a:lnTo>
                    <a:pt x="6263386" y="9537"/>
                  </a:lnTo>
                  <a:lnTo>
                    <a:pt x="6263386" y="0"/>
                  </a:lnTo>
                  <a:close/>
                </a:path>
              </a:pathLst>
            </a:custGeom>
            <a:solidFill>
              <a:srgbClr val="E7E6E6"/>
            </a:solidFill>
          </p:spPr>
          <p:txBody>
            <a:bodyPr wrap="square" lIns="0" tIns="0" rIns="0" bIns="0" rtlCol="0"/>
            <a:lstStyle/>
            <a:p>
              <a:endParaRPr/>
            </a:p>
          </p:txBody>
        </p:sp>
        <p:sp>
          <p:nvSpPr>
            <p:cNvPr id="4" name="object 4"/>
            <p:cNvSpPr/>
            <p:nvPr/>
          </p:nvSpPr>
          <p:spPr>
            <a:xfrm>
              <a:off x="6262751" y="557276"/>
              <a:ext cx="0" cy="1329690"/>
            </a:xfrm>
            <a:custGeom>
              <a:avLst/>
              <a:gdLst/>
              <a:ahLst/>
              <a:cxnLst/>
              <a:rect l="l" t="t" r="r" b="b"/>
              <a:pathLst>
                <a:path h="1329689">
                  <a:moveTo>
                    <a:pt x="0" y="0"/>
                  </a:moveTo>
                  <a:lnTo>
                    <a:pt x="0" y="1329182"/>
                  </a:lnTo>
                </a:path>
              </a:pathLst>
            </a:custGeom>
            <a:ln w="9534">
              <a:solidFill>
                <a:srgbClr val="E7E6E6"/>
              </a:solidFill>
            </a:ln>
          </p:spPr>
          <p:txBody>
            <a:bodyPr wrap="square" lIns="0" tIns="0" rIns="0" bIns="0" rtlCol="0"/>
            <a:lstStyle/>
            <a:p>
              <a:endParaRPr/>
            </a:p>
          </p:txBody>
        </p:sp>
      </p:grpSp>
      <p:sp>
        <p:nvSpPr>
          <p:cNvPr id="5" name="object 5"/>
          <p:cNvSpPr txBox="1">
            <a:spLocks noGrp="1"/>
          </p:cNvSpPr>
          <p:nvPr>
            <p:ph type="title"/>
          </p:nvPr>
        </p:nvSpPr>
        <p:spPr>
          <a:xfrm>
            <a:off x="551815" y="1115313"/>
            <a:ext cx="3550920" cy="567463"/>
          </a:xfrm>
          <a:prstGeom prst="rect">
            <a:avLst/>
          </a:prstGeom>
        </p:spPr>
        <p:txBody>
          <a:bodyPr vert="horz" wrap="square" lIns="0" tIns="13335" rIns="0" bIns="0" rtlCol="0" anchor="t">
            <a:spAutoFit/>
          </a:bodyPr>
          <a:lstStyle/>
          <a:p>
            <a:pPr marL="38100">
              <a:spcBef>
                <a:spcPts val="105"/>
              </a:spcBef>
              <a:tabLst>
                <a:tab pos="742950" algn="l"/>
              </a:tabLst>
            </a:pPr>
            <a:r>
              <a:rPr lang="en-US" sz="3600" spc="-150" dirty="0">
                <a:solidFill>
                  <a:srgbClr val="001F5F"/>
                </a:solidFill>
              </a:rPr>
              <a:t>4th Sprint Details</a:t>
            </a:r>
            <a:endParaRPr lang="en-US" spc="-150" dirty="0"/>
          </a:p>
        </p:txBody>
      </p:sp>
      <p:sp>
        <p:nvSpPr>
          <p:cNvPr id="7" name="object 7"/>
          <p:cNvSpPr txBox="1"/>
          <p:nvPr/>
        </p:nvSpPr>
        <p:spPr>
          <a:xfrm>
            <a:off x="421005" y="2208530"/>
            <a:ext cx="1785620" cy="386003"/>
          </a:xfrm>
          <a:prstGeom prst="rect">
            <a:avLst/>
          </a:prstGeom>
        </p:spPr>
        <p:txBody>
          <a:bodyPr vert="horz" wrap="square" lIns="0" tIns="16510" rIns="0" bIns="0" rtlCol="0" anchor="t">
            <a:spAutoFit/>
          </a:bodyPr>
          <a:lstStyle/>
          <a:p>
            <a:pPr marL="38100">
              <a:lnSpc>
                <a:spcPct val="100000"/>
              </a:lnSpc>
              <a:spcBef>
                <a:spcPts val="130"/>
              </a:spcBef>
            </a:pPr>
            <a:endParaRPr lang="en-US" sz="2400" b="1" spc="-55" dirty="0">
              <a:solidFill>
                <a:srgbClr val="001F5F"/>
              </a:solidFill>
              <a:latin typeface="Arial"/>
              <a:cs typeface="Arial"/>
            </a:endParaRPr>
          </a:p>
        </p:txBody>
      </p:sp>
      <p:sp>
        <p:nvSpPr>
          <p:cNvPr id="8" name="object 8"/>
          <p:cNvSpPr txBox="1">
            <a:spLocks noGrp="1"/>
          </p:cNvSpPr>
          <p:nvPr>
            <p:ph type="body" idx="1"/>
          </p:nvPr>
        </p:nvSpPr>
        <p:spPr>
          <a:xfrm>
            <a:off x="-2577" y="2906890"/>
            <a:ext cx="12194577" cy="2656176"/>
          </a:xfrm>
          <a:prstGeom prst="rect">
            <a:avLst/>
          </a:prstGeom>
        </p:spPr>
        <p:txBody>
          <a:bodyPr vert="horz" wrap="square" lIns="0" tIns="12065" rIns="0" bIns="0" rtlCol="0" anchor="t">
            <a:spAutoFit/>
          </a:bodyPr>
          <a:lstStyle/>
          <a:p>
            <a:pPr marL="1151255" marR="5080">
              <a:lnSpc>
                <a:spcPct val="153300"/>
              </a:lnSpc>
              <a:spcBef>
                <a:spcPts val="95"/>
              </a:spcBef>
              <a:buSzPct val="93548"/>
              <a:tabLst>
                <a:tab pos="1228090" algn="l"/>
              </a:tabLst>
            </a:pPr>
            <a:r>
              <a:rPr lang="en-US" sz="1600" spc="-170" dirty="0">
                <a:solidFill>
                  <a:schemeClr val="tx1">
                    <a:lumMod val="50000"/>
                    <a:lumOff val="50000"/>
                  </a:schemeClr>
                </a:solidFill>
                <a:cs typeface="Arial"/>
              </a:rPr>
              <a:t>Operator requires information of  the temperature and humidity</a:t>
            </a:r>
          </a:p>
          <a:p>
            <a:pPr marL="1437005" marR="5080" indent="-285750">
              <a:lnSpc>
                <a:spcPct val="153300"/>
              </a:lnSpc>
              <a:spcBef>
                <a:spcPts val="95"/>
              </a:spcBef>
              <a:buSzPct val="93548"/>
              <a:buFont typeface="Wingdings"/>
              <a:buChar char="ü"/>
              <a:tabLst>
                <a:tab pos="1228090" algn="l"/>
              </a:tabLst>
            </a:pPr>
            <a:r>
              <a:rPr lang="en-US" sz="1600" spc="-170" dirty="0">
                <a:solidFill>
                  <a:schemeClr val="tx1">
                    <a:lumMod val="50000"/>
                    <a:lumOff val="50000"/>
                  </a:schemeClr>
                </a:solidFill>
                <a:cs typeface="Arial"/>
              </a:rPr>
              <a:t>Requirement to make a graphical representation of the obtained temperature and humidity on the LCD screen.</a:t>
            </a:r>
            <a:endParaRPr lang="en-US" sz="1600" spc="-170" dirty="0">
              <a:solidFill>
                <a:schemeClr val="tx1">
                  <a:lumMod val="50000"/>
                  <a:lumOff val="50000"/>
                </a:schemeClr>
              </a:solidFill>
              <a:ea typeface="LG Smart UI Bold" panose="020B0800000101010101" pitchFamily="50" charset="-127"/>
              <a:cs typeface="Arial"/>
            </a:endParaRPr>
          </a:p>
          <a:p>
            <a:pPr marL="1437005" marR="5080" indent="-285750">
              <a:lnSpc>
                <a:spcPct val="153300"/>
              </a:lnSpc>
              <a:spcBef>
                <a:spcPts val="95"/>
              </a:spcBef>
              <a:buSzPct val="93548"/>
              <a:buFont typeface="Wingdings"/>
              <a:buChar char="ü"/>
              <a:tabLst>
                <a:tab pos="1228090" algn="l"/>
              </a:tabLst>
            </a:pPr>
            <a:endParaRPr lang="en-US" sz="1600" spc="-170" dirty="0">
              <a:solidFill>
                <a:schemeClr val="tx1">
                  <a:lumMod val="50000"/>
                  <a:lumOff val="50000"/>
                </a:schemeClr>
              </a:solidFill>
              <a:cs typeface="Arial"/>
            </a:endParaRPr>
          </a:p>
          <a:p>
            <a:pPr marL="1437005" marR="5080" indent="-285750">
              <a:lnSpc>
                <a:spcPct val="153300"/>
              </a:lnSpc>
              <a:spcBef>
                <a:spcPts val="95"/>
              </a:spcBef>
              <a:buSzPct val="93548"/>
              <a:buFont typeface="Wingdings"/>
              <a:buChar char="ü"/>
              <a:tabLst>
                <a:tab pos="1228090" algn="l"/>
              </a:tabLst>
            </a:pPr>
            <a:endParaRPr lang="en-US" sz="1600" spc="-170" dirty="0">
              <a:solidFill>
                <a:schemeClr val="tx1">
                  <a:lumMod val="50000"/>
                  <a:lumOff val="50000"/>
                </a:schemeClr>
              </a:solidFill>
              <a:cs typeface="Arial"/>
            </a:endParaRPr>
          </a:p>
          <a:p>
            <a:pPr marL="1437005" marR="5080" indent="-285750">
              <a:lnSpc>
                <a:spcPct val="153300"/>
              </a:lnSpc>
              <a:spcBef>
                <a:spcPts val="95"/>
              </a:spcBef>
              <a:buSzPct val="93548"/>
              <a:buFont typeface="Wingdings"/>
              <a:buChar char="ü"/>
              <a:tabLst>
                <a:tab pos="1228090" algn="l"/>
              </a:tabLst>
            </a:pPr>
            <a:endParaRPr lang="en-US" sz="1600" spc="-170" dirty="0">
              <a:solidFill>
                <a:schemeClr val="tx1">
                  <a:lumMod val="50000"/>
                  <a:lumOff val="50000"/>
                </a:schemeClr>
              </a:solidFill>
              <a:cs typeface="Arial"/>
            </a:endParaRPr>
          </a:p>
          <a:p>
            <a:pPr marL="1151255" marR="5080">
              <a:lnSpc>
                <a:spcPct val="153300"/>
              </a:lnSpc>
              <a:spcBef>
                <a:spcPts val="95"/>
              </a:spcBef>
              <a:buSzPct val="93548"/>
              <a:tabLst>
                <a:tab pos="1228090" algn="l"/>
              </a:tabLst>
            </a:pPr>
            <a:r>
              <a:rPr lang="en-US" sz="1600" spc="-170" dirty="0">
                <a:solidFill>
                  <a:schemeClr val="tx1">
                    <a:lumMod val="50000"/>
                    <a:lumOff val="50000"/>
                  </a:schemeClr>
                </a:solidFill>
                <a:cs typeface="Arial"/>
              </a:rPr>
              <a:t>Operator requires information of the current tank container level in real time and it must be shown in a led bar present in the controller</a:t>
            </a:r>
          </a:p>
          <a:p>
            <a:pPr marL="1494155" marR="5080" indent="-342900">
              <a:lnSpc>
                <a:spcPct val="153300"/>
              </a:lnSpc>
              <a:spcBef>
                <a:spcPts val="95"/>
              </a:spcBef>
              <a:buFont typeface="Wingdings"/>
              <a:buChar char="ü"/>
              <a:tabLst>
                <a:tab pos="1228090" algn="l"/>
              </a:tabLst>
            </a:pPr>
            <a:r>
              <a:rPr lang="en-US" sz="1600" spc="-170" dirty="0">
                <a:solidFill>
                  <a:schemeClr val="tx1">
                    <a:lumMod val="50000"/>
                    <a:lumOff val="50000"/>
                  </a:schemeClr>
                </a:solidFill>
                <a:cs typeface="Arial"/>
              </a:rPr>
              <a:t>Requirement to work with the PCF 8754 to turn on LEDs on an LED bar to represent the level of the tank.</a:t>
            </a:r>
          </a:p>
        </p:txBody>
      </p:sp>
      <p:sp>
        <p:nvSpPr>
          <p:cNvPr id="9" name="object 9"/>
          <p:cNvSpPr txBox="1"/>
          <p:nvPr/>
        </p:nvSpPr>
        <p:spPr>
          <a:xfrm>
            <a:off x="2465451" y="4096768"/>
            <a:ext cx="8354695" cy="377026"/>
          </a:xfrm>
          <a:prstGeom prst="rect">
            <a:avLst/>
          </a:prstGeom>
        </p:spPr>
        <p:txBody>
          <a:bodyPr vert="horz" wrap="square" lIns="0" tIns="137160" rIns="0" bIns="0" rtlCol="0" anchor="t">
            <a:spAutoFit/>
          </a:bodyPr>
          <a:lstStyle/>
          <a:p>
            <a:pPr marL="88900" indent="-76835">
              <a:lnSpc>
                <a:spcPct val="100000"/>
              </a:lnSpc>
              <a:spcBef>
                <a:spcPts val="1080"/>
              </a:spcBef>
              <a:buSzPct val="93548"/>
              <a:buFont typeface="Arial"/>
              <a:buChar char="•"/>
              <a:tabLst>
                <a:tab pos="89535" algn="l"/>
              </a:tabLst>
            </a:pPr>
            <a:endParaRPr lang="en-US" sz="1550" spc="-195" dirty="0">
              <a:solidFill>
                <a:srgbClr val="767070"/>
              </a:solidFill>
              <a:latin typeface="LG Smart UI Bold" panose="020B0800000101010101" pitchFamily="50" charset="-127"/>
              <a:cs typeface="Arial"/>
            </a:endParaRPr>
          </a:p>
        </p:txBody>
      </p:sp>
      <p:sp>
        <p:nvSpPr>
          <p:cNvPr id="10" name="object 5">
            <a:extLst>
              <a:ext uri="{FF2B5EF4-FFF2-40B4-BE49-F238E27FC236}">
                <a16:creationId xmlns:a16="http://schemas.microsoft.com/office/drawing/2014/main" id="{E435230A-5849-4922-A62C-5325725A1EC0}"/>
              </a:ext>
            </a:extLst>
          </p:cNvPr>
          <p:cNvSpPr txBox="1">
            <a:spLocks/>
          </p:cNvSpPr>
          <p:nvPr/>
        </p:nvSpPr>
        <p:spPr>
          <a:xfrm>
            <a:off x="689991" y="2117799"/>
            <a:ext cx="3550920" cy="382797"/>
          </a:xfrm>
          <a:prstGeom prst="rect">
            <a:avLst/>
          </a:prstGeom>
        </p:spPr>
        <p:txBody>
          <a:bodyPr vert="horz" wrap="square" lIns="0" tIns="13335" rIns="0" bIns="0" rtlCol="0" anchor="t">
            <a:spAutoFit/>
          </a:bodyPr>
          <a:lstStyle>
            <a:lvl1pPr>
              <a:defRPr sz="3950" b="0" i="0">
                <a:solidFill>
                  <a:schemeClr val="bg1"/>
                </a:solidFill>
                <a:latin typeface="Arial Black"/>
                <a:ea typeface="+mj-ea"/>
                <a:cs typeface="Arial Black"/>
              </a:defRPr>
            </a:lvl1pPr>
          </a:lstStyle>
          <a:p>
            <a:pPr marL="38100">
              <a:spcBef>
                <a:spcPts val="105"/>
              </a:spcBef>
              <a:tabLst>
                <a:tab pos="742950" algn="l"/>
              </a:tabLst>
            </a:pPr>
            <a:r>
              <a:rPr lang="en-US" sz="2400" kern="0" spc="-150" dirty="0">
                <a:solidFill>
                  <a:srgbClr val="001F5F"/>
                </a:solidFill>
                <a:latin typeface="LG Smart UI Bold" panose="020B0800000101010101" pitchFamily="50" charset="-127"/>
              </a:rPr>
              <a:t>01. User</a:t>
            </a:r>
            <a:r>
              <a:rPr lang="ko-KR" altLang="en-US" sz="2400" kern="0" spc="-150" dirty="0">
                <a:solidFill>
                  <a:srgbClr val="001F5F"/>
                </a:solidFill>
                <a:latin typeface="LG Smart UI Bold" panose="020B0800000101010101" pitchFamily="50" charset="-127"/>
              </a:rPr>
              <a:t> </a:t>
            </a:r>
            <a:r>
              <a:rPr lang="en-US" altLang="ko-KR" sz="2400" kern="0" spc="-150" dirty="0">
                <a:solidFill>
                  <a:srgbClr val="001F5F"/>
                </a:solidFill>
                <a:latin typeface="LG Smart UI Bold" panose="020B0800000101010101" pitchFamily="50" charset="-127"/>
              </a:rPr>
              <a:t>Stories</a:t>
            </a:r>
            <a:endParaRPr lang="en-US" sz="2800" kern="0" spc="-150" dirty="0">
              <a:latin typeface="LG Smart UI Bold" panose="020B0800000101010101" pitchFamily="50" charset="-127"/>
            </a:endParaRPr>
          </a:p>
        </p:txBody>
      </p:sp>
      <p:sp>
        <p:nvSpPr>
          <p:cNvPr id="11" name="object 8">
            <a:extLst>
              <a:ext uri="{FF2B5EF4-FFF2-40B4-BE49-F238E27FC236}">
                <a16:creationId xmlns:a16="http://schemas.microsoft.com/office/drawing/2014/main" id="{29D476EB-42B6-4DE3-952F-358FCD34C303}"/>
              </a:ext>
            </a:extLst>
          </p:cNvPr>
          <p:cNvSpPr txBox="1">
            <a:spLocks/>
          </p:cNvSpPr>
          <p:nvPr/>
        </p:nvSpPr>
        <p:spPr>
          <a:xfrm>
            <a:off x="-23797" y="3708481"/>
            <a:ext cx="12194577" cy="423706"/>
          </a:xfrm>
          <a:prstGeom prst="rect">
            <a:avLst/>
          </a:prstGeom>
        </p:spPr>
        <p:txBody>
          <a:bodyPr vert="horz" wrap="square" lIns="0" tIns="12065" rIns="0" bIns="0" rtlCol="0" anchor="t">
            <a:spAutoFit/>
          </a:bodyPr>
          <a:lstStyle>
            <a:lvl1pPr marL="0">
              <a:defRPr sz="1550" b="0" i="0">
                <a:solidFill>
                  <a:srgbClr val="767070"/>
                </a:solidFill>
                <a:latin typeface="LG Smart UI Bold" panose="020B0800000101010101" pitchFamily="50" charset="-127"/>
                <a:ea typeface="+mn-ea"/>
                <a:cs typeface="LG Smart UI Bold" panose="020B0800000101010101" pitchFamily="50" charset="-127"/>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51255" marR="5080">
              <a:lnSpc>
                <a:spcPct val="153300"/>
              </a:lnSpc>
              <a:spcBef>
                <a:spcPts val="95"/>
              </a:spcBef>
              <a:buSzPct val="93548"/>
              <a:tabLst>
                <a:tab pos="1228090" algn="l"/>
              </a:tabLst>
            </a:pPr>
            <a:r>
              <a:rPr lang="en-US" sz="2000" kern="0" spc="-170" dirty="0">
                <a:solidFill>
                  <a:srgbClr val="001F5F"/>
                </a:solidFill>
                <a:cs typeface="Arial"/>
                <a:sym typeface="Wingdings" panose="05000000000000000000" pitchFamily="2" charset="2"/>
              </a:rPr>
              <a:t> Data log and Screen representation</a:t>
            </a:r>
            <a:endParaRPr lang="en-US" sz="2000" kern="0" spc="-170" dirty="0">
              <a:solidFill>
                <a:srgbClr val="001F5F"/>
              </a:solidFill>
              <a:cs typeface="Arial"/>
            </a:endParaRPr>
          </a:p>
        </p:txBody>
      </p:sp>
      <p:sp>
        <p:nvSpPr>
          <p:cNvPr id="12" name="object 8">
            <a:extLst>
              <a:ext uri="{FF2B5EF4-FFF2-40B4-BE49-F238E27FC236}">
                <a16:creationId xmlns:a16="http://schemas.microsoft.com/office/drawing/2014/main" id="{145DA746-DC54-40D2-81E8-501E8A29C523}"/>
              </a:ext>
            </a:extLst>
          </p:cNvPr>
          <p:cNvSpPr txBox="1">
            <a:spLocks/>
          </p:cNvSpPr>
          <p:nvPr/>
        </p:nvSpPr>
        <p:spPr>
          <a:xfrm>
            <a:off x="-76200" y="5642946"/>
            <a:ext cx="12194577" cy="423706"/>
          </a:xfrm>
          <a:prstGeom prst="rect">
            <a:avLst/>
          </a:prstGeom>
        </p:spPr>
        <p:txBody>
          <a:bodyPr vert="horz" wrap="square" lIns="0" tIns="12065" rIns="0" bIns="0" rtlCol="0" anchor="t">
            <a:spAutoFit/>
          </a:bodyPr>
          <a:lstStyle>
            <a:lvl1pPr marL="0">
              <a:defRPr sz="1550" b="0" i="0">
                <a:solidFill>
                  <a:srgbClr val="767070"/>
                </a:solidFill>
                <a:latin typeface="LG Smart UI Bold" panose="020B0800000101010101" pitchFamily="50" charset="-127"/>
                <a:ea typeface="+mn-ea"/>
                <a:cs typeface="LG Smart UI Bold" panose="020B0800000101010101" pitchFamily="50" charset="-127"/>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51255" marR="5080">
              <a:lnSpc>
                <a:spcPct val="153300"/>
              </a:lnSpc>
              <a:spcBef>
                <a:spcPts val="95"/>
              </a:spcBef>
              <a:buSzPct val="93548"/>
              <a:tabLst>
                <a:tab pos="1228090" algn="l"/>
              </a:tabLst>
            </a:pPr>
            <a:r>
              <a:rPr lang="en-US" sz="2000" kern="0" spc="-170" dirty="0">
                <a:solidFill>
                  <a:srgbClr val="001F5F"/>
                </a:solidFill>
                <a:cs typeface="Arial"/>
                <a:sym typeface="Wingdings" panose="05000000000000000000" pitchFamily="2" charset="2"/>
              </a:rPr>
              <a:t> Ultrasonic &lt;-&gt; LED bar representation</a:t>
            </a:r>
            <a:endParaRPr lang="en-US" sz="2000" kern="0" spc="-170" dirty="0">
              <a:solidFill>
                <a:srgbClr val="001F5F"/>
              </a:solidFil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663026" y="881125"/>
            <a:ext cx="2562225" cy="857286"/>
          </a:xfrm>
          <a:prstGeom prst="rect">
            <a:avLst/>
          </a:prstGeom>
          <a:solidFill>
            <a:srgbClr val="001F5F"/>
          </a:solidFill>
        </p:spPr>
        <p:txBody>
          <a:bodyPr vert="horz" wrap="square" lIns="0" tIns="247015" rIns="0" bIns="0" rtlCol="0" anchor="t">
            <a:spAutoFit/>
          </a:bodyPr>
          <a:lstStyle/>
          <a:p>
            <a:pPr marR="252095" algn="r">
              <a:lnSpc>
                <a:spcPct val="100000"/>
              </a:lnSpc>
              <a:spcBef>
                <a:spcPts val="1945"/>
              </a:spcBef>
            </a:pPr>
            <a:r>
              <a:rPr lang="en-US" spc="-465" dirty="0">
                <a:ea typeface="LG Smart UI Bold"/>
              </a:rPr>
              <a:t>04</a:t>
            </a:r>
            <a:endParaRPr spc="-465" dirty="0"/>
          </a:p>
        </p:txBody>
      </p:sp>
      <p:sp>
        <p:nvSpPr>
          <p:cNvPr id="4" name="object 4"/>
          <p:cNvSpPr txBox="1"/>
          <p:nvPr/>
        </p:nvSpPr>
        <p:spPr>
          <a:xfrm>
            <a:off x="606106" y="1131188"/>
            <a:ext cx="6693217" cy="624530"/>
          </a:xfrm>
          <a:prstGeom prst="rect">
            <a:avLst/>
          </a:prstGeom>
        </p:spPr>
        <p:txBody>
          <a:bodyPr vert="horz" wrap="square" lIns="0" tIns="16510" rIns="0" bIns="0" rtlCol="0" anchor="t">
            <a:spAutoFit/>
          </a:bodyPr>
          <a:lstStyle/>
          <a:p>
            <a:pPr marL="12700">
              <a:lnSpc>
                <a:spcPct val="100000"/>
              </a:lnSpc>
              <a:spcBef>
                <a:spcPts val="130"/>
              </a:spcBef>
            </a:pPr>
            <a:r>
              <a:rPr sz="3950" spc="-400" dirty="0">
                <a:solidFill>
                  <a:srgbClr val="001F5F"/>
                </a:solidFill>
                <a:latin typeface="LG Smart UI Bold" panose="020B0800000101010101" pitchFamily="50" charset="-127"/>
                <a:cs typeface="Arial Black"/>
              </a:rPr>
              <a:t>4th</a:t>
            </a:r>
            <a:r>
              <a:rPr sz="3950" spc="-295" dirty="0">
                <a:solidFill>
                  <a:srgbClr val="001F5F"/>
                </a:solidFill>
                <a:latin typeface="LG Smart UI Bold" panose="020B0800000101010101" pitchFamily="50" charset="-127"/>
                <a:cs typeface="Arial Black"/>
              </a:rPr>
              <a:t> </a:t>
            </a:r>
            <a:r>
              <a:rPr sz="3950" spc="-385" dirty="0">
                <a:solidFill>
                  <a:srgbClr val="001F5F"/>
                </a:solidFill>
                <a:latin typeface="LG Smart UI Bold" panose="020B0800000101010101" pitchFamily="50" charset="-127"/>
                <a:cs typeface="Arial Black"/>
              </a:rPr>
              <a:t>Sprint</a:t>
            </a:r>
            <a:r>
              <a:rPr lang="en-US" sz="3950" spc="-385" dirty="0">
                <a:solidFill>
                  <a:srgbClr val="001F5F"/>
                </a:solidFill>
                <a:latin typeface="LG Smart UI Bold" panose="020B0800000101010101" pitchFamily="50" charset="-127"/>
                <a:cs typeface="Arial Black"/>
              </a:rPr>
              <a:t> Scrum managing</a:t>
            </a:r>
            <a:endParaRPr sz="3950" dirty="0">
              <a:latin typeface="LG Smart UI Bold" panose="020B0800000101010101" pitchFamily="50" charset="-127"/>
              <a:cs typeface="Arial Black"/>
            </a:endParaRPr>
          </a:p>
        </p:txBody>
      </p:sp>
      <p:sp>
        <p:nvSpPr>
          <p:cNvPr id="5" name="object 5"/>
          <p:cNvSpPr/>
          <p:nvPr/>
        </p:nvSpPr>
        <p:spPr>
          <a:xfrm>
            <a:off x="204787" y="881126"/>
            <a:ext cx="9428480" cy="1059472"/>
          </a:xfrm>
          <a:custGeom>
            <a:avLst/>
            <a:gdLst/>
            <a:ahLst/>
            <a:cxnLst/>
            <a:rect l="l" t="t" r="r" b="b"/>
            <a:pathLst>
              <a:path w="9428480" h="1704975">
                <a:moveTo>
                  <a:pt x="0" y="0"/>
                </a:moveTo>
                <a:lnTo>
                  <a:pt x="9428289" y="0"/>
                </a:lnTo>
              </a:path>
              <a:path w="9428480" h="1704975">
                <a:moveTo>
                  <a:pt x="0" y="1704975"/>
                </a:moveTo>
                <a:lnTo>
                  <a:pt x="9428289" y="1704975"/>
                </a:lnTo>
              </a:path>
            </a:pathLst>
          </a:custGeom>
          <a:ln w="9534">
            <a:solidFill>
              <a:srgbClr val="E7E6E6"/>
            </a:solidFill>
          </a:ln>
        </p:spPr>
        <p:txBody>
          <a:bodyPr wrap="square" lIns="0" tIns="0" rIns="0" bIns="0" rtlCol="0"/>
          <a:lstStyle/>
          <a:p>
            <a:endParaRPr/>
          </a:p>
        </p:txBody>
      </p:sp>
      <p:sp>
        <p:nvSpPr>
          <p:cNvPr id="6" name="object 6"/>
          <p:cNvSpPr txBox="1"/>
          <p:nvPr/>
        </p:nvSpPr>
        <p:spPr>
          <a:xfrm>
            <a:off x="606107" y="636206"/>
            <a:ext cx="1579880" cy="197490"/>
          </a:xfrm>
          <a:prstGeom prst="rect">
            <a:avLst/>
          </a:prstGeom>
        </p:spPr>
        <p:txBody>
          <a:bodyPr vert="horz" wrap="square" lIns="0" tIns="12700" rIns="0" bIns="0" rtlCol="0">
            <a:spAutoFit/>
          </a:bodyPr>
          <a:lstStyle/>
          <a:p>
            <a:pPr marL="12700">
              <a:lnSpc>
                <a:spcPct val="100000"/>
              </a:lnSpc>
              <a:spcBef>
                <a:spcPts val="100"/>
              </a:spcBef>
            </a:pPr>
            <a:r>
              <a:rPr sz="1200" spc="-130" dirty="0">
                <a:solidFill>
                  <a:srgbClr val="D0CECE"/>
                </a:solidFill>
                <a:latin typeface="LG Smart UI Bold" panose="020B0800000101010101" pitchFamily="50" charset="-127"/>
                <a:cs typeface="Arial Black"/>
              </a:rPr>
              <a:t>CO </a:t>
            </a:r>
            <a:r>
              <a:rPr sz="1200" spc="-140" dirty="0">
                <a:solidFill>
                  <a:srgbClr val="D0CECE"/>
                </a:solidFill>
                <a:latin typeface="LG Smart UI Bold" panose="020B0800000101010101" pitchFamily="50" charset="-127"/>
                <a:cs typeface="Arial Black"/>
              </a:rPr>
              <a:t>NEW </a:t>
            </a:r>
            <a:r>
              <a:rPr sz="1200" spc="-150" dirty="0">
                <a:solidFill>
                  <a:srgbClr val="D0CECE"/>
                </a:solidFill>
                <a:latin typeface="LG Smart UI Bold" panose="020B0800000101010101" pitchFamily="50" charset="-127"/>
                <a:cs typeface="Arial Black"/>
              </a:rPr>
              <a:t>VISION</a:t>
            </a:r>
            <a:r>
              <a:rPr sz="1200" spc="-175" dirty="0">
                <a:solidFill>
                  <a:srgbClr val="D0CECE"/>
                </a:solidFill>
                <a:latin typeface="LG Smart UI Bold" panose="020B0800000101010101" pitchFamily="50" charset="-127"/>
                <a:cs typeface="Arial Black"/>
              </a:rPr>
              <a:t> </a:t>
            </a:r>
            <a:r>
              <a:rPr sz="1200" spc="-135" dirty="0">
                <a:solidFill>
                  <a:srgbClr val="D0CECE"/>
                </a:solidFill>
                <a:latin typeface="LG Smart UI Bold" panose="020B0800000101010101" pitchFamily="50" charset="-127"/>
                <a:cs typeface="Arial Black"/>
              </a:rPr>
              <a:t>2020</a:t>
            </a:r>
            <a:endParaRPr sz="1200" dirty="0">
              <a:latin typeface="LG Smart UI Bold" panose="020B0800000101010101" pitchFamily="50" charset="-127"/>
              <a:cs typeface="Arial Black"/>
            </a:endParaRPr>
          </a:p>
        </p:txBody>
      </p:sp>
      <p:sp>
        <p:nvSpPr>
          <p:cNvPr id="7" name="object 7"/>
          <p:cNvSpPr/>
          <p:nvPr/>
        </p:nvSpPr>
        <p:spPr>
          <a:xfrm>
            <a:off x="266700" y="3257550"/>
            <a:ext cx="95250" cy="85725"/>
          </a:xfrm>
          <a:custGeom>
            <a:avLst/>
            <a:gdLst/>
            <a:ahLst/>
            <a:cxnLst/>
            <a:rect l="l" t="t" r="r" b="b"/>
            <a:pathLst>
              <a:path w="95250" h="85725">
                <a:moveTo>
                  <a:pt x="95250" y="0"/>
                </a:moveTo>
                <a:lnTo>
                  <a:pt x="0" y="0"/>
                </a:lnTo>
                <a:lnTo>
                  <a:pt x="0" y="85725"/>
                </a:lnTo>
                <a:lnTo>
                  <a:pt x="95250" y="85725"/>
                </a:lnTo>
                <a:lnTo>
                  <a:pt x="95250" y="0"/>
                </a:lnTo>
                <a:close/>
              </a:path>
            </a:pathLst>
          </a:custGeom>
          <a:solidFill>
            <a:srgbClr val="001F5F"/>
          </a:solidFill>
        </p:spPr>
        <p:txBody>
          <a:bodyPr wrap="square" lIns="0" tIns="0" rIns="0" bIns="0" rtlCol="0"/>
          <a:lstStyle/>
          <a:p>
            <a:endParaRPr/>
          </a:p>
        </p:txBody>
      </p:sp>
      <p:pic>
        <p:nvPicPr>
          <p:cNvPr id="11" name="그림 10">
            <a:extLst>
              <a:ext uri="{FF2B5EF4-FFF2-40B4-BE49-F238E27FC236}">
                <a16:creationId xmlns:a16="http://schemas.microsoft.com/office/drawing/2014/main" id="{C294D5A8-8F88-491D-B856-D8E21858C0DA}"/>
              </a:ext>
            </a:extLst>
          </p:cNvPr>
          <p:cNvPicPr>
            <a:picLocks noChangeAspect="1"/>
          </p:cNvPicPr>
          <p:nvPr/>
        </p:nvPicPr>
        <p:blipFill>
          <a:blip r:embed="rId2"/>
          <a:stretch>
            <a:fillRect/>
          </a:stretch>
        </p:blipFill>
        <p:spPr>
          <a:xfrm>
            <a:off x="6417657" y="2362200"/>
            <a:ext cx="5698143" cy="4265957"/>
          </a:xfrm>
          <a:prstGeom prst="rect">
            <a:avLst/>
          </a:prstGeom>
        </p:spPr>
      </p:pic>
      <p:pic>
        <p:nvPicPr>
          <p:cNvPr id="12" name="그림 11">
            <a:extLst>
              <a:ext uri="{FF2B5EF4-FFF2-40B4-BE49-F238E27FC236}">
                <a16:creationId xmlns:a16="http://schemas.microsoft.com/office/drawing/2014/main" id="{9B8FFE5F-1434-4EB4-BDBC-2E377E1C0D7B}"/>
              </a:ext>
            </a:extLst>
          </p:cNvPr>
          <p:cNvPicPr>
            <a:picLocks noChangeAspect="1"/>
          </p:cNvPicPr>
          <p:nvPr/>
        </p:nvPicPr>
        <p:blipFill rotWithShape="1">
          <a:blip r:embed="rId3"/>
          <a:srcRect r="7633"/>
          <a:stretch/>
        </p:blipFill>
        <p:spPr>
          <a:xfrm>
            <a:off x="-2771" y="2189789"/>
            <a:ext cx="6551294" cy="4425667"/>
          </a:xfrm>
          <a:prstGeom prst="rect">
            <a:avLst/>
          </a:prstGeom>
        </p:spPr>
      </p:pic>
    </p:spTree>
    <p:extLst>
      <p:ext uri="{BB962C8B-B14F-4D97-AF65-F5344CB8AC3E}">
        <p14:creationId xmlns:p14="http://schemas.microsoft.com/office/powerpoint/2010/main" val="1611154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TotalTime>
  <Words>804</Words>
  <Application>Microsoft Office PowerPoint</Application>
  <PresentationFormat>Widescreen</PresentationFormat>
  <Paragraphs>108</Paragraphs>
  <Slides>24</Slides>
  <Notes>0</Notes>
  <HiddenSlides>0</HiddenSlides>
  <MMClips>0</MMClips>
  <ScaleCrop>false</ScaleCrop>
  <HeadingPairs>
    <vt:vector size="4" baseType="variant">
      <vt:variant>
        <vt:lpstr>Tema</vt:lpstr>
      </vt:variant>
      <vt:variant>
        <vt:i4>2</vt:i4>
      </vt:variant>
      <vt:variant>
        <vt:lpstr>Títulos de slides</vt:lpstr>
      </vt:variant>
      <vt:variant>
        <vt:i4>24</vt:i4>
      </vt:variant>
    </vt:vector>
  </HeadingPairs>
  <TitlesOfParts>
    <vt:vector size="26" baseType="lpstr">
      <vt:lpstr>Office Theme</vt:lpstr>
      <vt:lpstr>Office Theme</vt:lpstr>
      <vt:lpstr>Apresentação do PowerPoint</vt:lpstr>
      <vt:lpstr>Apresentação do PowerPoint</vt:lpstr>
      <vt:lpstr>04</vt:lpstr>
      <vt:lpstr>Apresentação do PowerPoint</vt:lpstr>
      <vt:lpstr>Apresentação do PowerPoint</vt:lpstr>
      <vt:lpstr>SCRUM SPRINT</vt:lpstr>
      <vt:lpstr>04 </vt:lpstr>
      <vt:lpstr>4th Sprint Details</vt:lpstr>
      <vt:lpstr>04</vt:lpstr>
      <vt:lpstr>Apresentação do PowerPoint</vt:lpstr>
      <vt:lpstr>Jeongyun Lee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04</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이 정윤</cp:lastModifiedBy>
  <cp:revision>1294</cp:revision>
  <dcterms:created xsi:type="dcterms:W3CDTF">2020-11-18T12:35:21Z</dcterms:created>
  <dcterms:modified xsi:type="dcterms:W3CDTF">2020-11-19T14:35:14Z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2020-11-05T00:00:00Z</vt:filetime>
  </property>
  <property fmtid="{D5CDD505-2E9C-101B-9397-08002B2CF9AE}" pid="3" name="LastSaved">
    <vt:filetime>2020-11-18T00:00:00Z</vt:filetime>
  </property>
</Properties>
</file>